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6" r:id="rId5"/>
    <p:sldId id="268" r:id="rId6"/>
    <p:sldId id="270" r:id="rId7"/>
    <p:sldId id="269" r:id="rId8"/>
    <p:sldId id="258" r:id="rId9"/>
    <p:sldId id="293" r:id="rId10"/>
    <p:sldId id="290" r:id="rId11"/>
    <p:sldId id="291" r:id="rId12"/>
    <p:sldId id="292" r:id="rId13"/>
    <p:sldId id="296" r:id="rId14"/>
    <p:sldId id="297" r:id="rId15"/>
    <p:sldId id="29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svg"/><Relationship Id="rId1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6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4BF0A-6E62-4D46-9F59-C06E4E65D43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03D1594-DE91-48D4-B22D-E43E9B230DF5}">
      <dgm:prSet/>
      <dgm:spPr/>
      <dgm:t>
        <a:bodyPr/>
        <a:lstStyle/>
        <a:p>
          <a:pPr>
            <a:defRPr cap="all"/>
          </a:pPr>
          <a:r>
            <a:rPr lang="en-US"/>
            <a:t>Widely Used Basic Yet Powerful Visualization Package in R.</a:t>
          </a:r>
        </a:p>
      </dgm:t>
    </dgm:pt>
    <dgm:pt modelId="{4157B938-1085-4682-ACE9-637ACE68A274}" type="parTrans" cxnId="{522D85AD-144C-424E-8495-80B69BBF1755}">
      <dgm:prSet/>
      <dgm:spPr/>
      <dgm:t>
        <a:bodyPr/>
        <a:lstStyle/>
        <a:p>
          <a:endParaRPr lang="en-US"/>
        </a:p>
      </dgm:t>
    </dgm:pt>
    <dgm:pt modelId="{D861B734-0707-4FA6-B617-4F92C90213D3}" type="sibTrans" cxnId="{522D85AD-144C-424E-8495-80B69BBF1755}">
      <dgm:prSet/>
      <dgm:spPr/>
      <dgm:t>
        <a:bodyPr/>
        <a:lstStyle/>
        <a:p>
          <a:endParaRPr lang="en-US"/>
        </a:p>
      </dgm:t>
    </dgm:pt>
    <dgm:pt modelId="{03632402-076A-4999-96AB-02A96729D497}">
      <dgm:prSet/>
      <dgm:spPr/>
      <dgm:t>
        <a:bodyPr/>
        <a:lstStyle/>
        <a:p>
          <a:pPr>
            <a:defRPr cap="all"/>
          </a:pPr>
          <a:r>
            <a:rPr lang="en-US"/>
            <a:t>Designed for print-quality graphics in seconds.</a:t>
          </a:r>
        </a:p>
      </dgm:t>
    </dgm:pt>
    <dgm:pt modelId="{0772D6CA-DAE4-4E16-96F5-67B9BC6CE051}" type="parTrans" cxnId="{91EAA134-9D3C-4E94-A202-B4FB8E06B740}">
      <dgm:prSet/>
      <dgm:spPr/>
      <dgm:t>
        <a:bodyPr/>
        <a:lstStyle/>
        <a:p>
          <a:endParaRPr lang="en-US"/>
        </a:p>
      </dgm:t>
    </dgm:pt>
    <dgm:pt modelId="{7C0E4822-1A99-4F4E-B132-8D359B6170AF}" type="sibTrans" cxnId="{91EAA134-9D3C-4E94-A202-B4FB8E06B740}">
      <dgm:prSet/>
      <dgm:spPr/>
      <dgm:t>
        <a:bodyPr/>
        <a:lstStyle/>
        <a:p>
          <a:endParaRPr lang="en-US"/>
        </a:p>
      </dgm:t>
    </dgm:pt>
    <dgm:pt modelId="{E4C62BE1-087E-444C-BF95-CF5F8A46793F}" type="pres">
      <dgm:prSet presAssocID="{7174BF0A-6E62-4D46-9F59-C06E4E65D431}" presName="root" presStyleCnt="0">
        <dgm:presLayoutVars>
          <dgm:dir/>
          <dgm:resizeHandles val="exact"/>
        </dgm:presLayoutVars>
      </dgm:prSet>
      <dgm:spPr/>
    </dgm:pt>
    <dgm:pt modelId="{A35631E4-069E-4651-B3E0-195D75B0FE15}" type="pres">
      <dgm:prSet presAssocID="{203D1594-DE91-48D4-B22D-E43E9B230DF5}" presName="compNode" presStyleCnt="0"/>
      <dgm:spPr/>
    </dgm:pt>
    <dgm:pt modelId="{2031ED52-06A0-4F8B-BC8C-6197AE299BB8}" type="pres">
      <dgm:prSet presAssocID="{203D1594-DE91-48D4-B22D-E43E9B230DF5}" presName="iconBgRect" presStyleLbl="bgShp" presStyleIdx="0" presStyleCnt="2"/>
      <dgm:spPr/>
    </dgm:pt>
    <dgm:pt modelId="{0BB4DB6D-57A9-4684-A258-74E449BE07C0}" type="pres">
      <dgm:prSet presAssocID="{203D1594-DE91-48D4-B22D-E43E9B230D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CDADB0-8BAC-412D-873D-FABD445BFD01}" type="pres">
      <dgm:prSet presAssocID="{203D1594-DE91-48D4-B22D-E43E9B230DF5}" presName="spaceRect" presStyleCnt="0"/>
      <dgm:spPr/>
    </dgm:pt>
    <dgm:pt modelId="{E2F4C1EA-79CA-4DB9-84F0-69C790A047E9}" type="pres">
      <dgm:prSet presAssocID="{203D1594-DE91-48D4-B22D-E43E9B230DF5}" presName="textRect" presStyleLbl="revTx" presStyleIdx="0" presStyleCnt="2">
        <dgm:presLayoutVars>
          <dgm:chMax val="1"/>
          <dgm:chPref val="1"/>
        </dgm:presLayoutVars>
      </dgm:prSet>
      <dgm:spPr/>
    </dgm:pt>
    <dgm:pt modelId="{FD87EF87-B771-4219-910C-F2A7978FD269}" type="pres">
      <dgm:prSet presAssocID="{D861B734-0707-4FA6-B617-4F92C90213D3}" presName="sibTrans" presStyleCnt="0"/>
      <dgm:spPr/>
    </dgm:pt>
    <dgm:pt modelId="{1EDCD823-0101-4056-AE1A-A0849F9C5223}" type="pres">
      <dgm:prSet presAssocID="{03632402-076A-4999-96AB-02A96729D497}" presName="compNode" presStyleCnt="0"/>
      <dgm:spPr/>
    </dgm:pt>
    <dgm:pt modelId="{0D20A2DA-55DF-48C2-8192-52B90355C317}" type="pres">
      <dgm:prSet presAssocID="{03632402-076A-4999-96AB-02A96729D497}" presName="iconBgRect" presStyleLbl="bgShp" presStyleIdx="1" presStyleCnt="2"/>
      <dgm:spPr/>
    </dgm:pt>
    <dgm:pt modelId="{382DF4A6-02D7-4875-9C64-B92D2CDA7661}" type="pres">
      <dgm:prSet presAssocID="{03632402-076A-4999-96AB-02A96729D4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8F3166E8-32AB-4F9F-B69E-686997F2B9FC}" type="pres">
      <dgm:prSet presAssocID="{03632402-076A-4999-96AB-02A96729D497}" presName="spaceRect" presStyleCnt="0"/>
      <dgm:spPr/>
    </dgm:pt>
    <dgm:pt modelId="{82C73516-1133-486B-A564-097B6903414D}" type="pres">
      <dgm:prSet presAssocID="{03632402-076A-4999-96AB-02A96729D49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1EAA134-9D3C-4E94-A202-B4FB8E06B740}" srcId="{7174BF0A-6E62-4D46-9F59-C06E4E65D431}" destId="{03632402-076A-4999-96AB-02A96729D497}" srcOrd="1" destOrd="0" parTransId="{0772D6CA-DAE4-4E16-96F5-67B9BC6CE051}" sibTransId="{7C0E4822-1A99-4F4E-B132-8D359B6170AF}"/>
    <dgm:cxn modelId="{2FBE1A43-28C0-4649-BB8F-4A243CF13ADD}" type="presOf" srcId="{03632402-076A-4999-96AB-02A96729D497}" destId="{82C73516-1133-486B-A564-097B6903414D}" srcOrd="0" destOrd="0" presId="urn:microsoft.com/office/officeart/2018/5/layout/IconCircleLabelList"/>
    <dgm:cxn modelId="{4F26C495-9735-453B-8F43-8747E79F6A30}" type="presOf" srcId="{203D1594-DE91-48D4-B22D-E43E9B230DF5}" destId="{E2F4C1EA-79CA-4DB9-84F0-69C790A047E9}" srcOrd="0" destOrd="0" presId="urn:microsoft.com/office/officeart/2018/5/layout/IconCircleLabelList"/>
    <dgm:cxn modelId="{18E23999-5393-4726-B78F-27C4EDF646E6}" type="presOf" srcId="{7174BF0A-6E62-4D46-9F59-C06E4E65D431}" destId="{E4C62BE1-087E-444C-BF95-CF5F8A46793F}" srcOrd="0" destOrd="0" presId="urn:microsoft.com/office/officeart/2018/5/layout/IconCircleLabelList"/>
    <dgm:cxn modelId="{522D85AD-144C-424E-8495-80B69BBF1755}" srcId="{7174BF0A-6E62-4D46-9F59-C06E4E65D431}" destId="{203D1594-DE91-48D4-B22D-E43E9B230DF5}" srcOrd="0" destOrd="0" parTransId="{4157B938-1085-4682-ACE9-637ACE68A274}" sibTransId="{D861B734-0707-4FA6-B617-4F92C90213D3}"/>
    <dgm:cxn modelId="{369A8FBD-E630-4781-B0C2-6EC48005A56A}" type="presParOf" srcId="{E4C62BE1-087E-444C-BF95-CF5F8A46793F}" destId="{A35631E4-069E-4651-B3E0-195D75B0FE15}" srcOrd="0" destOrd="0" presId="urn:microsoft.com/office/officeart/2018/5/layout/IconCircleLabelList"/>
    <dgm:cxn modelId="{1D5BDBA7-F005-45AF-BDD3-80637BBCE042}" type="presParOf" srcId="{A35631E4-069E-4651-B3E0-195D75B0FE15}" destId="{2031ED52-06A0-4F8B-BC8C-6197AE299BB8}" srcOrd="0" destOrd="0" presId="urn:microsoft.com/office/officeart/2018/5/layout/IconCircleLabelList"/>
    <dgm:cxn modelId="{B52272DF-857E-4ABB-97C9-28DE04476078}" type="presParOf" srcId="{A35631E4-069E-4651-B3E0-195D75B0FE15}" destId="{0BB4DB6D-57A9-4684-A258-74E449BE07C0}" srcOrd="1" destOrd="0" presId="urn:microsoft.com/office/officeart/2018/5/layout/IconCircleLabelList"/>
    <dgm:cxn modelId="{A5F4C7FC-1593-49B8-8A18-A66E5BE4E32B}" type="presParOf" srcId="{A35631E4-069E-4651-B3E0-195D75B0FE15}" destId="{EACDADB0-8BAC-412D-873D-FABD445BFD01}" srcOrd="2" destOrd="0" presId="urn:microsoft.com/office/officeart/2018/5/layout/IconCircleLabelList"/>
    <dgm:cxn modelId="{A71795D8-70F6-4104-BD65-E8758EF8926A}" type="presParOf" srcId="{A35631E4-069E-4651-B3E0-195D75B0FE15}" destId="{E2F4C1EA-79CA-4DB9-84F0-69C790A047E9}" srcOrd="3" destOrd="0" presId="urn:microsoft.com/office/officeart/2018/5/layout/IconCircleLabelList"/>
    <dgm:cxn modelId="{85FEC4A5-17C9-468E-BAC0-130C29A2538E}" type="presParOf" srcId="{E4C62BE1-087E-444C-BF95-CF5F8A46793F}" destId="{FD87EF87-B771-4219-910C-F2A7978FD269}" srcOrd="1" destOrd="0" presId="urn:microsoft.com/office/officeart/2018/5/layout/IconCircleLabelList"/>
    <dgm:cxn modelId="{BA68EDB5-C0DC-4C74-BAB2-9781FD3E9213}" type="presParOf" srcId="{E4C62BE1-087E-444C-BF95-CF5F8A46793F}" destId="{1EDCD823-0101-4056-AE1A-A0849F9C5223}" srcOrd="2" destOrd="0" presId="urn:microsoft.com/office/officeart/2018/5/layout/IconCircleLabelList"/>
    <dgm:cxn modelId="{562E20DD-0F8B-4669-B560-F338ACD39EF7}" type="presParOf" srcId="{1EDCD823-0101-4056-AE1A-A0849F9C5223}" destId="{0D20A2DA-55DF-48C2-8192-52B90355C317}" srcOrd="0" destOrd="0" presId="urn:microsoft.com/office/officeart/2018/5/layout/IconCircleLabelList"/>
    <dgm:cxn modelId="{BD932876-675F-4B43-B9F0-02037F49FA2F}" type="presParOf" srcId="{1EDCD823-0101-4056-AE1A-A0849F9C5223}" destId="{382DF4A6-02D7-4875-9C64-B92D2CDA7661}" srcOrd="1" destOrd="0" presId="urn:microsoft.com/office/officeart/2018/5/layout/IconCircleLabelList"/>
    <dgm:cxn modelId="{CE21B390-6396-407B-923C-764AA3CD59C8}" type="presParOf" srcId="{1EDCD823-0101-4056-AE1A-A0849F9C5223}" destId="{8F3166E8-32AB-4F9F-B69E-686997F2B9FC}" srcOrd="2" destOrd="0" presId="urn:microsoft.com/office/officeart/2018/5/layout/IconCircleLabelList"/>
    <dgm:cxn modelId="{F63D1595-72D7-4837-A258-26082C253020}" type="presParOf" srcId="{1EDCD823-0101-4056-AE1A-A0849F9C5223}" destId="{82C73516-1133-486B-A564-097B6903414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2192C-DEC4-4CE1-ABA2-B52617F155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366DC30-129E-488A-9F8D-AE3AF89E243F}">
      <dgm:prSet/>
      <dgm:spPr/>
      <dgm:t>
        <a:bodyPr/>
        <a:lstStyle/>
        <a:p>
          <a:r>
            <a:rPr lang="en-US" b="1"/>
            <a:t>Data </a:t>
          </a:r>
          <a:r>
            <a:rPr lang="en-US"/>
            <a:t>– The raw material of your visualization.</a:t>
          </a:r>
        </a:p>
      </dgm:t>
    </dgm:pt>
    <dgm:pt modelId="{43B2A628-CDEA-4AF9-945A-8EB0F8AB961F}" type="parTrans" cxnId="{00B4913F-754E-45E7-9E22-38DD79A9D2F5}">
      <dgm:prSet/>
      <dgm:spPr/>
      <dgm:t>
        <a:bodyPr/>
        <a:lstStyle/>
        <a:p>
          <a:endParaRPr lang="en-US"/>
        </a:p>
      </dgm:t>
    </dgm:pt>
    <dgm:pt modelId="{0114C918-D685-423E-B7C4-55DB0B9A9E1C}" type="sibTrans" cxnId="{00B4913F-754E-45E7-9E22-38DD79A9D2F5}">
      <dgm:prSet/>
      <dgm:spPr/>
      <dgm:t>
        <a:bodyPr/>
        <a:lstStyle/>
        <a:p>
          <a:endParaRPr lang="en-US"/>
        </a:p>
      </dgm:t>
    </dgm:pt>
    <dgm:pt modelId="{5B71552C-4D4D-40D2-88F0-5970BBEC4870}">
      <dgm:prSet/>
      <dgm:spPr/>
      <dgm:t>
        <a:bodyPr/>
        <a:lstStyle/>
        <a:p>
          <a:r>
            <a:rPr lang="en-US" b="1"/>
            <a:t>Aesthetics </a:t>
          </a:r>
          <a:r>
            <a:rPr lang="en-US"/>
            <a:t>– The mappings of your data to the visualization. </a:t>
          </a:r>
        </a:p>
      </dgm:t>
    </dgm:pt>
    <dgm:pt modelId="{6784D0A2-E611-445D-B7F6-76B0EAD96E98}" type="parTrans" cxnId="{F3BC02C8-1517-4514-8A5B-CF90DEB96C95}">
      <dgm:prSet/>
      <dgm:spPr/>
      <dgm:t>
        <a:bodyPr/>
        <a:lstStyle/>
        <a:p>
          <a:endParaRPr lang="en-US"/>
        </a:p>
      </dgm:t>
    </dgm:pt>
    <dgm:pt modelId="{A73536B3-312F-4FF2-A194-04DF070CD7AA}" type="sibTrans" cxnId="{F3BC02C8-1517-4514-8A5B-CF90DEB96C95}">
      <dgm:prSet/>
      <dgm:spPr/>
      <dgm:t>
        <a:bodyPr/>
        <a:lstStyle/>
        <a:p>
          <a:endParaRPr lang="en-US"/>
        </a:p>
      </dgm:t>
    </dgm:pt>
    <dgm:pt modelId="{7415D8B9-B3F9-4FA8-BEAF-6AE40BA52EC2}">
      <dgm:prSet/>
      <dgm:spPr/>
      <dgm:t>
        <a:bodyPr/>
        <a:lstStyle/>
        <a:p>
          <a:r>
            <a:rPr lang="en-US" b="1"/>
            <a:t>Layers </a:t>
          </a:r>
          <a:r>
            <a:rPr lang="en-US"/>
            <a:t>– A visualization requires at least one layer to render the data and  aesthetics to the screen. These layers typically take the form of a ggplot2 </a:t>
          </a:r>
          <a:r>
            <a:rPr lang="en-US" i="1" u="heavy"/>
            <a:t>geom </a:t>
          </a:r>
          <a:r>
            <a:rPr lang="en-US"/>
            <a:t>function</a:t>
          </a:r>
        </a:p>
      </dgm:t>
    </dgm:pt>
    <dgm:pt modelId="{4897BB5A-DB06-416F-AE1B-86838E26D87F}" type="parTrans" cxnId="{9BD402CD-2B95-47FD-A3CF-923C853ACA59}">
      <dgm:prSet/>
      <dgm:spPr/>
      <dgm:t>
        <a:bodyPr/>
        <a:lstStyle/>
        <a:p>
          <a:endParaRPr lang="en-US"/>
        </a:p>
      </dgm:t>
    </dgm:pt>
    <dgm:pt modelId="{C9A1360E-A369-475C-A722-79B051C888CD}" type="sibTrans" cxnId="{9BD402CD-2B95-47FD-A3CF-923C853ACA59}">
      <dgm:prSet/>
      <dgm:spPr/>
      <dgm:t>
        <a:bodyPr/>
        <a:lstStyle/>
        <a:p>
          <a:endParaRPr lang="en-US"/>
        </a:p>
      </dgm:t>
    </dgm:pt>
    <dgm:pt modelId="{1D69A24C-909F-4515-86D5-F5F84D803AEB}" type="pres">
      <dgm:prSet presAssocID="{6B62192C-DEC4-4CE1-ABA2-B52617F15584}" presName="root" presStyleCnt="0">
        <dgm:presLayoutVars>
          <dgm:dir/>
          <dgm:resizeHandles val="exact"/>
        </dgm:presLayoutVars>
      </dgm:prSet>
      <dgm:spPr/>
    </dgm:pt>
    <dgm:pt modelId="{B8DBF064-5A6D-4124-BF32-FA9B4DB11792}" type="pres">
      <dgm:prSet presAssocID="{C366DC30-129E-488A-9F8D-AE3AF89E243F}" presName="compNode" presStyleCnt="0"/>
      <dgm:spPr/>
    </dgm:pt>
    <dgm:pt modelId="{EF3C837A-815C-4FCF-9AEA-5ED98D8F7E20}" type="pres">
      <dgm:prSet presAssocID="{C366DC30-129E-488A-9F8D-AE3AF89E243F}" presName="bgRect" presStyleLbl="bgShp" presStyleIdx="0" presStyleCnt="3"/>
      <dgm:spPr/>
    </dgm:pt>
    <dgm:pt modelId="{F0840D54-610B-4AEB-A714-03843D27470A}" type="pres">
      <dgm:prSet presAssocID="{C366DC30-129E-488A-9F8D-AE3AF89E24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F525600B-A167-462D-8865-CEB063605F11}" type="pres">
      <dgm:prSet presAssocID="{C366DC30-129E-488A-9F8D-AE3AF89E243F}" presName="spaceRect" presStyleCnt="0"/>
      <dgm:spPr/>
    </dgm:pt>
    <dgm:pt modelId="{BF7C63D9-3E71-40FC-9A73-667B9E025958}" type="pres">
      <dgm:prSet presAssocID="{C366DC30-129E-488A-9F8D-AE3AF89E243F}" presName="parTx" presStyleLbl="revTx" presStyleIdx="0" presStyleCnt="3">
        <dgm:presLayoutVars>
          <dgm:chMax val="0"/>
          <dgm:chPref val="0"/>
        </dgm:presLayoutVars>
      </dgm:prSet>
      <dgm:spPr/>
    </dgm:pt>
    <dgm:pt modelId="{3E601794-A238-4E9B-8100-E6156C52F4C0}" type="pres">
      <dgm:prSet presAssocID="{0114C918-D685-423E-B7C4-55DB0B9A9E1C}" presName="sibTrans" presStyleCnt="0"/>
      <dgm:spPr/>
    </dgm:pt>
    <dgm:pt modelId="{F35714F0-5A1B-45C6-86C9-9ED68CAD4293}" type="pres">
      <dgm:prSet presAssocID="{5B71552C-4D4D-40D2-88F0-5970BBEC4870}" presName="compNode" presStyleCnt="0"/>
      <dgm:spPr/>
    </dgm:pt>
    <dgm:pt modelId="{31E13CF3-A68A-48CA-BF38-6DBEBA768A30}" type="pres">
      <dgm:prSet presAssocID="{5B71552C-4D4D-40D2-88F0-5970BBEC4870}" presName="bgRect" presStyleLbl="bgShp" presStyleIdx="1" presStyleCnt="3"/>
      <dgm:spPr/>
    </dgm:pt>
    <dgm:pt modelId="{BCDAAD37-C6AC-4084-9F75-3B1E8A20A952}" type="pres">
      <dgm:prSet presAssocID="{5B71552C-4D4D-40D2-88F0-5970BBEC48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2766EB31-A1C0-43C7-B208-0A61A3B50FD3}" type="pres">
      <dgm:prSet presAssocID="{5B71552C-4D4D-40D2-88F0-5970BBEC4870}" presName="spaceRect" presStyleCnt="0"/>
      <dgm:spPr/>
    </dgm:pt>
    <dgm:pt modelId="{81E85737-DFEB-49D0-AEFD-489FFD85B8AC}" type="pres">
      <dgm:prSet presAssocID="{5B71552C-4D4D-40D2-88F0-5970BBEC4870}" presName="parTx" presStyleLbl="revTx" presStyleIdx="1" presStyleCnt="3">
        <dgm:presLayoutVars>
          <dgm:chMax val="0"/>
          <dgm:chPref val="0"/>
        </dgm:presLayoutVars>
      </dgm:prSet>
      <dgm:spPr/>
    </dgm:pt>
    <dgm:pt modelId="{07625118-1246-4CC8-B615-9A78844D1163}" type="pres">
      <dgm:prSet presAssocID="{A73536B3-312F-4FF2-A194-04DF070CD7AA}" presName="sibTrans" presStyleCnt="0"/>
      <dgm:spPr/>
    </dgm:pt>
    <dgm:pt modelId="{BCBE6854-DA78-4C7C-AA37-3745CF55C6AC}" type="pres">
      <dgm:prSet presAssocID="{7415D8B9-B3F9-4FA8-BEAF-6AE40BA52EC2}" presName="compNode" presStyleCnt="0"/>
      <dgm:spPr/>
    </dgm:pt>
    <dgm:pt modelId="{157EA7C0-0765-4D0D-A800-4EC2943A6C8F}" type="pres">
      <dgm:prSet presAssocID="{7415D8B9-B3F9-4FA8-BEAF-6AE40BA52EC2}" presName="bgRect" presStyleLbl="bgShp" presStyleIdx="2" presStyleCnt="3"/>
      <dgm:spPr/>
    </dgm:pt>
    <dgm:pt modelId="{BAAAF46E-D02C-47D2-AC83-1B9D4083B809}" type="pres">
      <dgm:prSet presAssocID="{7415D8B9-B3F9-4FA8-BEAF-6AE40BA52E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8EE0D1-BF94-4188-A9B3-D2B5C878A47B}" type="pres">
      <dgm:prSet presAssocID="{7415D8B9-B3F9-4FA8-BEAF-6AE40BA52EC2}" presName="spaceRect" presStyleCnt="0"/>
      <dgm:spPr/>
    </dgm:pt>
    <dgm:pt modelId="{BA0AB36E-E2E2-4172-BCC5-F42E9D8B89FD}" type="pres">
      <dgm:prSet presAssocID="{7415D8B9-B3F9-4FA8-BEAF-6AE40BA52E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87F7D17-4B1B-40E8-BD4A-50F997E163F5}" type="presOf" srcId="{5B71552C-4D4D-40D2-88F0-5970BBEC4870}" destId="{81E85737-DFEB-49D0-AEFD-489FFD85B8AC}" srcOrd="0" destOrd="0" presId="urn:microsoft.com/office/officeart/2018/2/layout/IconVerticalSolidList"/>
    <dgm:cxn modelId="{00B4913F-754E-45E7-9E22-38DD79A9D2F5}" srcId="{6B62192C-DEC4-4CE1-ABA2-B52617F15584}" destId="{C366DC30-129E-488A-9F8D-AE3AF89E243F}" srcOrd="0" destOrd="0" parTransId="{43B2A628-CDEA-4AF9-945A-8EB0F8AB961F}" sibTransId="{0114C918-D685-423E-B7C4-55DB0B9A9E1C}"/>
    <dgm:cxn modelId="{81E24048-AB98-4FE4-A3CF-C37627F2925A}" type="presOf" srcId="{7415D8B9-B3F9-4FA8-BEAF-6AE40BA52EC2}" destId="{BA0AB36E-E2E2-4172-BCC5-F42E9D8B89FD}" srcOrd="0" destOrd="0" presId="urn:microsoft.com/office/officeart/2018/2/layout/IconVerticalSolidList"/>
    <dgm:cxn modelId="{B3FB4CB4-CA94-45FD-A1D8-4989572F304E}" type="presOf" srcId="{6B62192C-DEC4-4CE1-ABA2-B52617F15584}" destId="{1D69A24C-909F-4515-86D5-F5F84D803AEB}" srcOrd="0" destOrd="0" presId="urn:microsoft.com/office/officeart/2018/2/layout/IconVerticalSolidList"/>
    <dgm:cxn modelId="{F3BC02C8-1517-4514-8A5B-CF90DEB96C95}" srcId="{6B62192C-DEC4-4CE1-ABA2-B52617F15584}" destId="{5B71552C-4D4D-40D2-88F0-5970BBEC4870}" srcOrd="1" destOrd="0" parTransId="{6784D0A2-E611-445D-B7F6-76B0EAD96E98}" sibTransId="{A73536B3-312F-4FF2-A194-04DF070CD7AA}"/>
    <dgm:cxn modelId="{9BD402CD-2B95-47FD-A3CF-923C853ACA59}" srcId="{6B62192C-DEC4-4CE1-ABA2-B52617F15584}" destId="{7415D8B9-B3F9-4FA8-BEAF-6AE40BA52EC2}" srcOrd="2" destOrd="0" parTransId="{4897BB5A-DB06-416F-AE1B-86838E26D87F}" sibTransId="{C9A1360E-A369-475C-A722-79B051C888CD}"/>
    <dgm:cxn modelId="{3AD65AF5-36B0-4329-BC24-934D6B450531}" type="presOf" srcId="{C366DC30-129E-488A-9F8D-AE3AF89E243F}" destId="{BF7C63D9-3E71-40FC-9A73-667B9E025958}" srcOrd="0" destOrd="0" presId="urn:microsoft.com/office/officeart/2018/2/layout/IconVerticalSolidList"/>
    <dgm:cxn modelId="{4568C103-2672-41C2-B025-1BA1CDF31378}" type="presParOf" srcId="{1D69A24C-909F-4515-86D5-F5F84D803AEB}" destId="{B8DBF064-5A6D-4124-BF32-FA9B4DB11792}" srcOrd="0" destOrd="0" presId="urn:microsoft.com/office/officeart/2018/2/layout/IconVerticalSolidList"/>
    <dgm:cxn modelId="{239E8E7E-CC5B-4B8A-B7D5-99865AAFCD25}" type="presParOf" srcId="{B8DBF064-5A6D-4124-BF32-FA9B4DB11792}" destId="{EF3C837A-815C-4FCF-9AEA-5ED98D8F7E20}" srcOrd="0" destOrd="0" presId="urn:microsoft.com/office/officeart/2018/2/layout/IconVerticalSolidList"/>
    <dgm:cxn modelId="{26D86C2A-7A25-4794-B159-5B6EB6679B6C}" type="presParOf" srcId="{B8DBF064-5A6D-4124-BF32-FA9B4DB11792}" destId="{F0840D54-610B-4AEB-A714-03843D27470A}" srcOrd="1" destOrd="0" presId="urn:microsoft.com/office/officeart/2018/2/layout/IconVerticalSolidList"/>
    <dgm:cxn modelId="{824CEA57-786F-4820-9BDF-53B7F5452ED1}" type="presParOf" srcId="{B8DBF064-5A6D-4124-BF32-FA9B4DB11792}" destId="{F525600B-A167-462D-8865-CEB063605F11}" srcOrd="2" destOrd="0" presId="urn:microsoft.com/office/officeart/2018/2/layout/IconVerticalSolidList"/>
    <dgm:cxn modelId="{7FBD1DFF-B59D-4DAD-9785-69D050065648}" type="presParOf" srcId="{B8DBF064-5A6D-4124-BF32-FA9B4DB11792}" destId="{BF7C63D9-3E71-40FC-9A73-667B9E025958}" srcOrd="3" destOrd="0" presId="urn:microsoft.com/office/officeart/2018/2/layout/IconVerticalSolidList"/>
    <dgm:cxn modelId="{F616347E-813D-4C8C-9A40-C1586B9459B8}" type="presParOf" srcId="{1D69A24C-909F-4515-86D5-F5F84D803AEB}" destId="{3E601794-A238-4E9B-8100-E6156C52F4C0}" srcOrd="1" destOrd="0" presId="urn:microsoft.com/office/officeart/2018/2/layout/IconVerticalSolidList"/>
    <dgm:cxn modelId="{138A8E20-7454-4AD8-B92D-8818A1949D49}" type="presParOf" srcId="{1D69A24C-909F-4515-86D5-F5F84D803AEB}" destId="{F35714F0-5A1B-45C6-86C9-9ED68CAD4293}" srcOrd="2" destOrd="0" presId="urn:microsoft.com/office/officeart/2018/2/layout/IconVerticalSolidList"/>
    <dgm:cxn modelId="{755CB60E-5CC4-4ED9-BE7A-1338CC0E4A4A}" type="presParOf" srcId="{F35714F0-5A1B-45C6-86C9-9ED68CAD4293}" destId="{31E13CF3-A68A-48CA-BF38-6DBEBA768A30}" srcOrd="0" destOrd="0" presId="urn:microsoft.com/office/officeart/2018/2/layout/IconVerticalSolidList"/>
    <dgm:cxn modelId="{FDC5FD0B-525E-4C98-BF47-3AE9BEEB297A}" type="presParOf" srcId="{F35714F0-5A1B-45C6-86C9-9ED68CAD4293}" destId="{BCDAAD37-C6AC-4084-9F75-3B1E8A20A952}" srcOrd="1" destOrd="0" presId="urn:microsoft.com/office/officeart/2018/2/layout/IconVerticalSolidList"/>
    <dgm:cxn modelId="{8163FF08-5A5F-46DE-96D1-B86C24D48E32}" type="presParOf" srcId="{F35714F0-5A1B-45C6-86C9-9ED68CAD4293}" destId="{2766EB31-A1C0-43C7-B208-0A61A3B50FD3}" srcOrd="2" destOrd="0" presId="urn:microsoft.com/office/officeart/2018/2/layout/IconVerticalSolidList"/>
    <dgm:cxn modelId="{8A172727-8B1A-43F5-9C07-3E9594AA5411}" type="presParOf" srcId="{F35714F0-5A1B-45C6-86C9-9ED68CAD4293}" destId="{81E85737-DFEB-49D0-AEFD-489FFD85B8AC}" srcOrd="3" destOrd="0" presId="urn:microsoft.com/office/officeart/2018/2/layout/IconVerticalSolidList"/>
    <dgm:cxn modelId="{1A53DBA1-CE32-44F1-BB52-F6A6446BF0BC}" type="presParOf" srcId="{1D69A24C-909F-4515-86D5-F5F84D803AEB}" destId="{07625118-1246-4CC8-B615-9A78844D1163}" srcOrd="3" destOrd="0" presId="urn:microsoft.com/office/officeart/2018/2/layout/IconVerticalSolidList"/>
    <dgm:cxn modelId="{A576DA48-1E8D-4853-A437-4E2ABD766192}" type="presParOf" srcId="{1D69A24C-909F-4515-86D5-F5F84D803AEB}" destId="{BCBE6854-DA78-4C7C-AA37-3745CF55C6AC}" srcOrd="4" destOrd="0" presId="urn:microsoft.com/office/officeart/2018/2/layout/IconVerticalSolidList"/>
    <dgm:cxn modelId="{BB469DBD-D978-481E-9C34-E0E8E27C1F48}" type="presParOf" srcId="{BCBE6854-DA78-4C7C-AA37-3745CF55C6AC}" destId="{157EA7C0-0765-4D0D-A800-4EC2943A6C8F}" srcOrd="0" destOrd="0" presId="urn:microsoft.com/office/officeart/2018/2/layout/IconVerticalSolidList"/>
    <dgm:cxn modelId="{71615F6C-644A-4861-A2F1-FCF3CDD89F29}" type="presParOf" srcId="{BCBE6854-DA78-4C7C-AA37-3745CF55C6AC}" destId="{BAAAF46E-D02C-47D2-AC83-1B9D4083B809}" srcOrd="1" destOrd="0" presId="urn:microsoft.com/office/officeart/2018/2/layout/IconVerticalSolidList"/>
    <dgm:cxn modelId="{ECAD417F-01C7-4377-A86F-1B8C85B109FC}" type="presParOf" srcId="{BCBE6854-DA78-4C7C-AA37-3745CF55C6AC}" destId="{688EE0D1-BF94-4188-A9B3-D2B5C878A47B}" srcOrd="2" destOrd="0" presId="urn:microsoft.com/office/officeart/2018/2/layout/IconVerticalSolidList"/>
    <dgm:cxn modelId="{C6F99B33-DDD4-44DB-A4CC-6FD1EC2B92AD}" type="presParOf" srcId="{BCBE6854-DA78-4C7C-AA37-3745CF55C6AC}" destId="{BA0AB36E-E2E2-4172-BCC5-F42E9D8B89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1537F-5D79-4AF6-8A4C-6FACA40C2B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B964AF7-4DFD-4997-867A-470551DB34B5}">
      <dgm:prSet/>
      <dgm:spPr/>
      <dgm:t>
        <a:bodyPr/>
        <a:lstStyle/>
        <a:p>
          <a:r>
            <a:rPr lang="en-US" b="1"/>
            <a:t>Data </a:t>
          </a:r>
          <a:r>
            <a:rPr lang="en-US"/>
            <a:t>– The raw material of your visualization</a:t>
          </a:r>
        </a:p>
      </dgm:t>
    </dgm:pt>
    <dgm:pt modelId="{3E8868F1-47C3-480A-9FBB-45AFCF18C26E}" type="parTrans" cxnId="{81D8F1D6-0B23-4A3C-A1E4-C0C24D469346}">
      <dgm:prSet/>
      <dgm:spPr/>
      <dgm:t>
        <a:bodyPr/>
        <a:lstStyle/>
        <a:p>
          <a:endParaRPr lang="en-US"/>
        </a:p>
      </dgm:t>
    </dgm:pt>
    <dgm:pt modelId="{2AAA20CE-C22F-45AF-B85A-183C56EF06F4}" type="sibTrans" cxnId="{81D8F1D6-0B23-4A3C-A1E4-C0C24D469346}">
      <dgm:prSet/>
      <dgm:spPr/>
      <dgm:t>
        <a:bodyPr/>
        <a:lstStyle/>
        <a:p>
          <a:endParaRPr lang="en-US"/>
        </a:p>
      </dgm:t>
    </dgm:pt>
    <dgm:pt modelId="{6611E3E5-EF56-4DC2-A9E2-C9A689713020}">
      <dgm:prSet/>
      <dgm:spPr/>
      <dgm:t>
        <a:bodyPr/>
        <a:lstStyle/>
        <a:p>
          <a:r>
            <a:rPr lang="en-US" b="1"/>
            <a:t>Layers </a:t>
          </a:r>
          <a:r>
            <a:rPr lang="en-US"/>
            <a:t>– What you see on the plots (e.g., points, lines,etc.).</a:t>
          </a:r>
        </a:p>
      </dgm:t>
    </dgm:pt>
    <dgm:pt modelId="{E400650D-16DB-447B-BE7C-D4E971D4F992}" type="parTrans" cxnId="{6B938D97-438E-497D-9A48-7F7D3847F1B1}">
      <dgm:prSet/>
      <dgm:spPr/>
      <dgm:t>
        <a:bodyPr/>
        <a:lstStyle/>
        <a:p>
          <a:endParaRPr lang="en-US"/>
        </a:p>
      </dgm:t>
    </dgm:pt>
    <dgm:pt modelId="{8D670581-9AC4-4C76-BCE0-9282CCBF3491}" type="sibTrans" cxnId="{6B938D97-438E-497D-9A48-7F7D3847F1B1}">
      <dgm:prSet/>
      <dgm:spPr/>
      <dgm:t>
        <a:bodyPr/>
        <a:lstStyle/>
        <a:p>
          <a:endParaRPr lang="en-US"/>
        </a:p>
      </dgm:t>
    </dgm:pt>
    <dgm:pt modelId="{1F419554-27EB-446A-A125-F62ED06303C4}">
      <dgm:prSet/>
      <dgm:spPr/>
      <dgm:t>
        <a:bodyPr/>
        <a:lstStyle/>
        <a:p>
          <a:r>
            <a:rPr lang="en-US" b="1"/>
            <a:t>Scales </a:t>
          </a:r>
          <a:r>
            <a:rPr lang="en-US"/>
            <a:t>– Maps the data to graphical output</a:t>
          </a:r>
        </a:p>
      </dgm:t>
    </dgm:pt>
    <dgm:pt modelId="{12E343E0-4CB1-4491-A8DB-0DB01B464C48}" type="parTrans" cxnId="{337ACF09-9152-4A3B-9B18-6A6CB7B80423}">
      <dgm:prSet/>
      <dgm:spPr/>
      <dgm:t>
        <a:bodyPr/>
        <a:lstStyle/>
        <a:p>
          <a:endParaRPr lang="en-US"/>
        </a:p>
      </dgm:t>
    </dgm:pt>
    <dgm:pt modelId="{03C9BBA9-0355-4D0B-9816-D03D3918922B}" type="sibTrans" cxnId="{337ACF09-9152-4A3B-9B18-6A6CB7B80423}">
      <dgm:prSet/>
      <dgm:spPr/>
      <dgm:t>
        <a:bodyPr/>
        <a:lstStyle/>
        <a:p>
          <a:endParaRPr lang="en-US"/>
        </a:p>
      </dgm:t>
    </dgm:pt>
    <dgm:pt modelId="{5314B19F-A58C-4231-89E6-41C07227FEA8}">
      <dgm:prSet/>
      <dgm:spPr/>
      <dgm:t>
        <a:bodyPr/>
        <a:lstStyle/>
        <a:p>
          <a:r>
            <a:rPr lang="en-US" b="1"/>
            <a:t>Coordinates </a:t>
          </a:r>
          <a:r>
            <a:rPr lang="en-US"/>
            <a:t>– The visualization’s perspective (e.g., a grid)</a:t>
          </a:r>
        </a:p>
      </dgm:t>
    </dgm:pt>
    <dgm:pt modelId="{83AA080F-6A20-4790-B66C-A51C17844D48}" type="parTrans" cxnId="{08874620-1D25-4073-8863-4217C0F264D2}">
      <dgm:prSet/>
      <dgm:spPr/>
      <dgm:t>
        <a:bodyPr/>
        <a:lstStyle/>
        <a:p>
          <a:endParaRPr lang="en-US"/>
        </a:p>
      </dgm:t>
    </dgm:pt>
    <dgm:pt modelId="{4869DE65-47C0-4F55-9C96-120949E53101}" type="sibTrans" cxnId="{08874620-1D25-4073-8863-4217C0F264D2}">
      <dgm:prSet/>
      <dgm:spPr/>
      <dgm:t>
        <a:bodyPr/>
        <a:lstStyle/>
        <a:p>
          <a:endParaRPr lang="en-US"/>
        </a:p>
      </dgm:t>
    </dgm:pt>
    <dgm:pt modelId="{2BA75F8F-4F81-44E1-B3D6-0B88C7E1FE71}">
      <dgm:prSet/>
      <dgm:spPr/>
      <dgm:t>
        <a:bodyPr/>
        <a:lstStyle/>
        <a:p>
          <a:r>
            <a:rPr lang="en-US" b="1"/>
            <a:t>Faceting </a:t>
          </a:r>
          <a:r>
            <a:rPr lang="en-US"/>
            <a:t>– Provides “visual drill-down” into the data</a:t>
          </a:r>
        </a:p>
      </dgm:t>
    </dgm:pt>
    <dgm:pt modelId="{63C00616-2326-4F9B-8206-F1BA28C78DA7}" type="parTrans" cxnId="{F71B520F-21B5-4600-A308-44F29B319EB9}">
      <dgm:prSet/>
      <dgm:spPr/>
      <dgm:t>
        <a:bodyPr/>
        <a:lstStyle/>
        <a:p>
          <a:endParaRPr lang="en-US"/>
        </a:p>
      </dgm:t>
    </dgm:pt>
    <dgm:pt modelId="{C022C30E-879D-4BDE-8A4A-09D59B147548}" type="sibTrans" cxnId="{F71B520F-21B5-4600-A308-44F29B319EB9}">
      <dgm:prSet/>
      <dgm:spPr/>
      <dgm:t>
        <a:bodyPr/>
        <a:lstStyle/>
        <a:p>
          <a:endParaRPr lang="en-US"/>
        </a:p>
      </dgm:t>
    </dgm:pt>
    <dgm:pt modelId="{87D0809B-911E-4579-92F0-3210AEB2F0A6}">
      <dgm:prSet/>
      <dgm:spPr/>
      <dgm:t>
        <a:bodyPr/>
        <a:lstStyle/>
        <a:p>
          <a:r>
            <a:rPr lang="en-US" b="1"/>
            <a:t>Themes </a:t>
          </a:r>
          <a:r>
            <a:rPr lang="en-US"/>
            <a:t>– Controls the details of the display (e.g., fonts)</a:t>
          </a:r>
        </a:p>
      </dgm:t>
    </dgm:pt>
    <dgm:pt modelId="{3314D45B-6A03-4725-AFF1-A0A2E4108E4A}" type="parTrans" cxnId="{8C770880-86BD-429E-9E1B-E615E109534B}">
      <dgm:prSet/>
      <dgm:spPr/>
      <dgm:t>
        <a:bodyPr/>
        <a:lstStyle/>
        <a:p>
          <a:endParaRPr lang="en-US"/>
        </a:p>
      </dgm:t>
    </dgm:pt>
    <dgm:pt modelId="{338C403C-74CD-47D0-B30D-84898A78125A}" type="sibTrans" cxnId="{8C770880-86BD-429E-9E1B-E615E109534B}">
      <dgm:prSet/>
      <dgm:spPr/>
      <dgm:t>
        <a:bodyPr/>
        <a:lstStyle/>
        <a:p>
          <a:endParaRPr lang="en-US"/>
        </a:p>
      </dgm:t>
    </dgm:pt>
    <dgm:pt modelId="{92F3EF96-0D5D-43AD-AE1A-DF04A7F29682}" type="pres">
      <dgm:prSet presAssocID="{BAA1537F-5D79-4AF6-8A4C-6FACA40C2BC8}" presName="root" presStyleCnt="0">
        <dgm:presLayoutVars>
          <dgm:dir/>
          <dgm:resizeHandles val="exact"/>
        </dgm:presLayoutVars>
      </dgm:prSet>
      <dgm:spPr/>
    </dgm:pt>
    <dgm:pt modelId="{58DE1B13-9133-474D-BDD6-EC351B50FC6D}" type="pres">
      <dgm:prSet presAssocID="{DB964AF7-4DFD-4997-867A-470551DB34B5}" presName="compNode" presStyleCnt="0"/>
      <dgm:spPr/>
    </dgm:pt>
    <dgm:pt modelId="{3248BC75-AF71-4062-AAAB-ECF89FE73743}" type="pres">
      <dgm:prSet presAssocID="{DB964AF7-4DFD-4997-867A-470551DB34B5}" presName="bgRect" presStyleLbl="bgShp" presStyleIdx="0" presStyleCnt="6"/>
      <dgm:spPr/>
    </dgm:pt>
    <dgm:pt modelId="{0A3A11D3-F08B-4287-B1F4-F2EC14E9A6DF}" type="pres">
      <dgm:prSet presAssocID="{DB964AF7-4DFD-4997-867A-470551DB34B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086F9C2D-FA19-48D5-BE32-4650BAEB9023}" type="pres">
      <dgm:prSet presAssocID="{DB964AF7-4DFD-4997-867A-470551DB34B5}" presName="spaceRect" presStyleCnt="0"/>
      <dgm:spPr/>
    </dgm:pt>
    <dgm:pt modelId="{9C59F8DE-D311-4AA0-A025-DC3D42BCE842}" type="pres">
      <dgm:prSet presAssocID="{DB964AF7-4DFD-4997-867A-470551DB34B5}" presName="parTx" presStyleLbl="revTx" presStyleIdx="0" presStyleCnt="6">
        <dgm:presLayoutVars>
          <dgm:chMax val="0"/>
          <dgm:chPref val="0"/>
        </dgm:presLayoutVars>
      </dgm:prSet>
      <dgm:spPr/>
    </dgm:pt>
    <dgm:pt modelId="{E1A031D4-EF15-413D-B7C0-EB17F14EFC63}" type="pres">
      <dgm:prSet presAssocID="{2AAA20CE-C22F-45AF-B85A-183C56EF06F4}" presName="sibTrans" presStyleCnt="0"/>
      <dgm:spPr/>
    </dgm:pt>
    <dgm:pt modelId="{DE9A560E-B1E5-406D-97B5-20AC6BC7F8E5}" type="pres">
      <dgm:prSet presAssocID="{6611E3E5-EF56-4DC2-A9E2-C9A689713020}" presName="compNode" presStyleCnt="0"/>
      <dgm:spPr/>
    </dgm:pt>
    <dgm:pt modelId="{A12060D4-04F8-4F4C-A87A-CDE75767A6EB}" type="pres">
      <dgm:prSet presAssocID="{6611E3E5-EF56-4DC2-A9E2-C9A689713020}" presName="bgRect" presStyleLbl="bgShp" presStyleIdx="1" presStyleCnt="6"/>
      <dgm:spPr/>
    </dgm:pt>
    <dgm:pt modelId="{D47F8176-79AE-49C8-806A-2B2BCE422F62}" type="pres">
      <dgm:prSet presAssocID="{6611E3E5-EF56-4DC2-A9E2-C9A68971302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3F2AC26E-E43A-43B7-95FF-E234DDC37B18}" type="pres">
      <dgm:prSet presAssocID="{6611E3E5-EF56-4DC2-A9E2-C9A689713020}" presName="spaceRect" presStyleCnt="0"/>
      <dgm:spPr/>
    </dgm:pt>
    <dgm:pt modelId="{D38D1EB9-FCAD-432C-9EA4-523D964E6667}" type="pres">
      <dgm:prSet presAssocID="{6611E3E5-EF56-4DC2-A9E2-C9A689713020}" presName="parTx" presStyleLbl="revTx" presStyleIdx="1" presStyleCnt="6">
        <dgm:presLayoutVars>
          <dgm:chMax val="0"/>
          <dgm:chPref val="0"/>
        </dgm:presLayoutVars>
      </dgm:prSet>
      <dgm:spPr/>
    </dgm:pt>
    <dgm:pt modelId="{4016B27E-631C-4D0A-9282-813095748F30}" type="pres">
      <dgm:prSet presAssocID="{8D670581-9AC4-4C76-BCE0-9282CCBF3491}" presName="sibTrans" presStyleCnt="0"/>
      <dgm:spPr/>
    </dgm:pt>
    <dgm:pt modelId="{AA688234-A6D8-4A81-AE07-C16206F137D1}" type="pres">
      <dgm:prSet presAssocID="{1F419554-27EB-446A-A125-F62ED06303C4}" presName="compNode" presStyleCnt="0"/>
      <dgm:spPr/>
    </dgm:pt>
    <dgm:pt modelId="{0742B826-B2AA-4B6D-8158-6839F1438104}" type="pres">
      <dgm:prSet presAssocID="{1F419554-27EB-446A-A125-F62ED06303C4}" presName="bgRect" presStyleLbl="bgShp" presStyleIdx="2" presStyleCnt="6"/>
      <dgm:spPr/>
    </dgm:pt>
    <dgm:pt modelId="{615D5ED0-820B-44DF-B602-054E749A8176}" type="pres">
      <dgm:prSet presAssocID="{1F419554-27EB-446A-A125-F62ED06303C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Directions"/>
        </a:ext>
      </dgm:extLst>
    </dgm:pt>
    <dgm:pt modelId="{B73D3BA6-F62D-46FF-94C0-EA3F6174F981}" type="pres">
      <dgm:prSet presAssocID="{1F419554-27EB-446A-A125-F62ED06303C4}" presName="spaceRect" presStyleCnt="0"/>
      <dgm:spPr/>
    </dgm:pt>
    <dgm:pt modelId="{F6816028-0828-4570-81B5-853EB48E04E6}" type="pres">
      <dgm:prSet presAssocID="{1F419554-27EB-446A-A125-F62ED06303C4}" presName="parTx" presStyleLbl="revTx" presStyleIdx="2" presStyleCnt="6">
        <dgm:presLayoutVars>
          <dgm:chMax val="0"/>
          <dgm:chPref val="0"/>
        </dgm:presLayoutVars>
      </dgm:prSet>
      <dgm:spPr/>
    </dgm:pt>
    <dgm:pt modelId="{C157CBAA-5468-44D1-94BB-DD81438A2B10}" type="pres">
      <dgm:prSet presAssocID="{03C9BBA9-0355-4D0B-9816-D03D3918922B}" presName="sibTrans" presStyleCnt="0"/>
      <dgm:spPr/>
    </dgm:pt>
    <dgm:pt modelId="{42298CA9-5DED-447B-9895-6B3985A0DFCD}" type="pres">
      <dgm:prSet presAssocID="{5314B19F-A58C-4231-89E6-41C07227FEA8}" presName="compNode" presStyleCnt="0"/>
      <dgm:spPr/>
    </dgm:pt>
    <dgm:pt modelId="{85679837-E6F6-45B2-B69C-6FD7DB27F116}" type="pres">
      <dgm:prSet presAssocID="{5314B19F-A58C-4231-89E6-41C07227FEA8}" presName="bgRect" presStyleLbl="bgShp" presStyleIdx="3" presStyleCnt="6"/>
      <dgm:spPr/>
    </dgm:pt>
    <dgm:pt modelId="{786A699A-1501-41D3-859C-C161828A1AD9}" type="pres">
      <dgm:prSet presAssocID="{5314B19F-A58C-4231-89E6-41C07227FEA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4E2BDB6E-1749-4CDF-AC0C-99572286C84E}" type="pres">
      <dgm:prSet presAssocID="{5314B19F-A58C-4231-89E6-41C07227FEA8}" presName="spaceRect" presStyleCnt="0"/>
      <dgm:spPr/>
    </dgm:pt>
    <dgm:pt modelId="{B6E777DF-2E57-4C99-BB39-5ED7569A1862}" type="pres">
      <dgm:prSet presAssocID="{5314B19F-A58C-4231-89E6-41C07227FEA8}" presName="parTx" presStyleLbl="revTx" presStyleIdx="3" presStyleCnt="6">
        <dgm:presLayoutVars>
          <dgm:chMax val="0"/>
          <dgm:chPref val="0"/>
        </dgm:presLayoutVars>
      </dgm:prSet>
      <dgm:spPr/>
    </dgm:pt>
    <dgm:pt modelId="{76CA9E12-2FB1-49FB-B438-95421D1FCBDB}" type="pres">
      <dgm:prSet presAssocID="{4869DE65-47C0-4F55-9C96-120949E53101}" presName="sibTrans" presStyleCnt="0"/>
      <dgm:spPr/>
    </dgm:pt>
    <dgm:pt modelId="{9E0397F9-DCAE-4C07-B60E-0F1456246ED7}" type="pres">
      <dgm:prSet presAssocID="{2BA75F8F-4F81-44E1-B3D6-0B88C7E1FE71}" presName="compNode" presStyleCnt="0"/>
      <dgm:spPr/>
    </dgm:pt>
    <dgm:pt modelId="{D5F1F7DA-9326-4EFB-A35B-70CC773511DD}" type="pres">
      <dgm:prSet presAssocID="{2BA75F8F-4F81-44E1-B3D6-0B88C7E1FE71}" presName="bgRect" presStyleLbl="bgShp" presStyleIdx="4" presStyleCnt="6"/>
      <dgm:spPr/>
    </dgm:pt>
    <dgm:pt modelId="{D33CE0A9-6EB5-4A02-A569-5AEC9F7A6495}" type="pres">
      <dgm:prSet presAssocID="{2BA75F8F-4F81-44E1-B3D6-0B88C7E1FE7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ill Down"/>
        </a:ext>
      </dgm:extLst>
    </dgm:pt>
    <dgm:pt modelId="{69D20AAD-8104-467E-AFC6-910A17B1E0F6}" type="pres">
      <dgm:prSet presAssocID="{2BA75F8F-4F81-44E1-B3D6-0B88C7E1FE71}" presName="spaceRect" presStyleCnt="0"/>
      <dgm:spPr/>
    </dgm:pt>
    <dgm:pt modelId="{1F47ADA9-19FD-4E97-93F9-88C6ED07FAF3}" type="pres">
      <dgm:prSet presAssocID="{2BA75F8F-4F81-44E1-B3D6-0B88C7E1FE71}" presName="parTx" presStyleLbl="revTx" presStyleIdx="4" presStyleCnt="6">
        <dgm:presLayoutVars>
          <dgm:chMax val="0"/>
          <dgm:chPref val="0"/>
        </dgm:presLayoutVars>
      </dgm:prSet>
      <dgm:spPr/>
    </dgm:pt>
    <dgm:pt modelId="{62639598-8173-4F38-9DE7-197E1C0A691B}" type="pres">
      <dgm:prSet presAssocID="{C022C30E-879D-4BDE-8A4A-09D59B147548}" presName="sibTrans" presStyleCnt="0"/>
      <dgm:spPr/>
    </dgm:pt>
    <dgm:pt modelId="{89B966E9-1875-41C7-802A-A3C6507B682D}" type="pres">
      <dgm:prSet presAssocID="{87D0809B-911E-4579-92F0-3210AEB2F0A6}" presName="compNode" presStyleCnt="0"/>
      <dgm:spPr/>
    </dgm:pt>
    <dgm:pt modelId="{45AF55B0-288C-4016-8874-84C8D883AE36}" type="pres">
      <dgm:prSet presAssocID="{87D0809B-911E-4579-92F0-3210AEB2F0A6}" presName="bgRect" presStyleLbl="bgShp" presStyleIdx="5" presStyleCnt="6"/>
      <dgm:spPr/>
    </dgm:pt>
    <dgm:pt modelId="{2CD099A8-759B-406A-9E61-93AEF4E5C9A6}" type="pres">
      <dgm:prSet presAssocID="{87D0809B-911E-4579-92F0-3210AEB2F0A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Double Quote"/>
        </a:ext>
      </dgm:extLst>
    </dgm:pt>
    <dgm:pt modelId="{3B63DCE7-7E08-425C-A3D9-EFC7A97AF0A3}" type="pres">
      <dgm:prSet presAssocID="{87D0809B-911E-4579-92F0-3210AEB2F0A6}" presName="spaceRect" presStyleCnt="0"/>
      <dgm:spPr/>
    </dgm:pt>
    <dgm:pt modelId="{5ED87154-2725-4AAC-99C4-2AA84CB87665}" type="pres">
      <dgm:prSet presAssocID="{87D0809B-911E-4579-92F0-3210AEB2F0A6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37ACF09-9152-4A3B-9B18-6A6CB7B80423}" srcId="{BAA1537F-5D79-4AF6-8A4C-6FACA40C2BC8}" destId="{1F419554-27EB-446A-A125-F62ED06303C4}" srcOrd="2" destOrd="0" parTransId="{12E343E0-4CB1-4491-A8DB-0DB01B464C48}" sibTransId="{03C9BBA9-0355-4D0B-9816-D03D3918922B}"/>
    <dgm:cxn modelId="{F71B520F-21B5-4600-A308-44F29B319EB9}" srcId="{BAA1537F-5D79-4AF6-8A4C-6FACA40C2BC8}" destId="{2BA75F8F-4F81-44E1-B3D6-0B88C7E1FE71}" srcOrd="4" destOrd="0" parTransId="{63C00616-2326-4F9B-8206-F1BA28C78DA7}" sibTransId="{C022C30E-879D-4BDE-8A4A-09D59B147548}"/>
    <dgm:cxn modelId="{08874620-1D25-4073-8863-4217C0F264D2}" srcId="{BAA1537F-5D79-4AF6-8A4C-6FACA40C2BC8}" destId="{5314B19F-A58C-4231-89E6-41C07227FEA8}" srcOrd="3" destOrd="0" parTransId="{83AA080F-6A20-4790-B66C-A51C17844D48}" sibTransId="{4869DE65-47C0-4F55-9C96-120949E53101}"/>
    <dgm:cxn modelId="{1F724336-055C-4570-A97D-9F5CAE75C23E}" type="presOf" srcId="{1F419554-27EB-446A-A125-F62ED06303C4}" destId="{F6816028-0828-4570-81B5-853EB48E04E6}" srcOrd="0" destOrd="0" presId="urn:microsoft.com/office/officeart/2018/2/layout/IconVerticalSolidList"/>
    <dgm:cxn modelId="{39D27E3A-B6EE-40FC-925D-ED3CB5F190F2}" type="presOf" srcId="{BAA1537F-5D79-4AF6-8A4C-6FACA40C2BC8}" destId="{92F3EF96-0D5D-43AD-AE1A-DF04A7F29682}" srcOrd="0" destOrd="0" presId="urn:microsoft.com/office/officeart/2018/2/layout/IconVerticalSolidList"/>
    <dgm:cxn modelId="{44C46F54-60CF-4480-93C8-A6FDADB45327}" type="presOf" srcId="{87D0809B-911E-4579-92F0-3210AEB2F0A6}" destId="{5ED87154-2725-4AAC-99C4-2AA84CB87665}" srcOrd="0" destOrd="0" presId="urn:microsoft.com/office/officeart/2018/2/layout/IconVerticalSolidList"/>
    <dgm:cxn modelId="{9863DC57-D709-4717-958C-1C3D02434805}" type="presOf" srcId="{2BA75F8F-4F81-44E1-B3D6-0B88C7E1FE71}" destId="{1F47ADA9-19FD-4E97-93F9-88C6ED07FAF3}" srcOrd="0" destOrd="0" presId="urn:microsoft.com/office/officeart/2018/2/layout/IconVerticalSolidList"/>
    <dgm:cxn modelId="{15F69159-8718-4041-93F8-8E21D9DBB069}" type="presOf" srcId="{DB964AF7-4DFD-4997-867A-470551DB34B5}" destId="{9C59F8DE-D311-4AA0-A025-DC3D42BCE842}" srcOrd="0" destOrd="0" presId="urn:microsoft.com/office/officeart/2018/2/layout/IconVerticalSolidList"/>
    <dgm:cxn modelId="{8C770880-86BD-429E-9E1B-E615E109534B}" srcId="{BAA1537F-5D79-4AF6-8A4C-6FACA40C2BC8}" destId="{87D0809B-911E-4579-92F0-3210AEB2F0A6}" srcOrd="5" destOrd="0" parTransId="{3314D45B-6A03-4725-AFF1-A0A2E4108E4A}" sibTransId="{338C403C-74CD-47D0-B30D-84898A78125A}"/>
    <dgm:cxn modelId="{BAE2C68E-703F-432D-8469-0E3FD6E5A1E5}" type="presOf" srcId="{6611E3E5-EF56-4DC2-A9E2-C9A689713020}" destId="{D38D1EB9-FCAD-432C-9EA4-523D964E6667}" srcOrd="0" destOrd="0" presId="urn:microsoft.com/office/officeart/2018/2/layout/IconVerticalSolidList"/>
    <dgm:cxn modelId="{6B938D97-438E-497D-9A48-7F7D3847F1B1}" srcId="{BAA1537F-5D79-4AF6-8A4C-6FACA40C2BC8}" destId="{6611E3E5-EF56-4DC2-A9E2-C9A689713020}" srcOrd="1" destOrd="0" parTransId="{E400650D-16DB-447B-BE7C-D4E971D4F992}" sibTransId="{8D670581-9AC4-4C76-BCE0-9282CCBF3491}"/>
    <dgm:cxn modelId="{81D8F1D6-0B23-4A3C-A1E4-C0C24D469346}" srcId="{BAA1537F-5D79-4AF6-8A4C-6FACA40C2BC8}" destId="{DB964AF7-4DFD-4997-867A-470551DB34B5}" srcOrd="0" destOrd="0" parTransId="{3E8868F1-47C3-480A-9FBB-45AFCF18C26E}" sibTransId="{2AAA20CE-C22F-45AF-B85A-183C56EF06F4}"/>
    <dgm:cxn modelId="{DB8A7CD9-23DA-4706-AAEB-D3C2FFB0A9D9}" type="presOf" srcId="{5314B19F-A58C-4231-89E6-41C07227FEA8}" destId="{B6E777DF-2E57-4C99-BB39-5ED7569A1862}" srcOrd="0" destOrd="0" presId="urn:microsoft.com/office/officeart/2018/2/layout/IconVerticalSolidList"/>
    <dgm:cxn modelId="{4749AA8E-FE57-4D72-9058-368A47110C48}" type="presParOf" srcId="{92F3EF96-0D5D-43AD-AE1A-DF04A7F29682}" destId="{58DE1B13-9133-474D-BDD6-EC351B50FC6D}" srcOrd="0" destOrd="0" presId="urn:microsoft.com/office/officeart/2018/2/layout/IconVerticalSolidList"/>
    <dgm:cxn modelId="{304DCBF3-5231-467D-80A4-1905DAA33006}" type="presParOf" srcId="{58DE1B13-9133-474D-BDD6-EC351B50FC6D}" destId="{3248BC75-AF71-4062-AAAB-ECF89FE73743}" srcOrd="0" destOrd="0" presId="urn:microsoft.com/office/officeart/2018/2/layout/IconVerticalSolidList"/>
    <dgm:cxn modelId="{FEC20D1B-698F-4ED9-9CC5-5535F938FC8E}" type="presParOf" srcId="{58DE1B13-9133-474D-BDD6-EC351B50FC6D}" destId="{0A3A11D3-F08B-4287-B1F4-F2EC14E9A6DF}" srcOrd="1" destOrd="0" presId="urn:microsoft.com/office/officeart/2018/2/layout/IconVerticalSolidList"/>
    <dgm:cxn modelId="{EBE0626E-E5DD-4A1F-9417-7E0DF098FA9B}" type="presParOf" srcId="{58DE1B13-9133-474D-BDD6-EC351B50FC6D}" destId="{086F9C2D-FA19-48D5-BE32-4650BAEB9023}" srcOrd="2" destOrd="0" presId="urn:microsoft.com/office/officeart/2018/2/layout/IconVerticalSolidList"/>
    <dgm:cxn modelId="{831993BC-991B-4BDF-93BB-87325A8883B4}" type="presParOf" srcId="{58DE1B13-9133-474D-BDD6-EC351B50FC6D}" destId="{9C59F8DE-D311-4AA0-A025-DC3D42BCE842}" srcOrd="3" destOrd="0" presId="urn:microsoft.com/office/officeart/2018/2/layout/IconVerticalSolidList"/>
    <dgm:cxn modelId="{DCAEA42A-7AEE-4929-A554-4E6CFFF80EA5}" type="presParOf" srcId="{92F3EF96-0D5D-43AD-AE1A-DF04A7F29682}" destId="{E1A031D4-EF15-413D-B7C0-EB17F14EFC63}" srcOrd="1" destOrd="0" presId="urn:microsoft.com/office/officeart/2018/2/layout/IconVerticalSolidList"/>
    <dgm:cxn modelId="{83A879D1-BF6E-446B-A132-F9A634F75E91}" type="presParOf" srcId="{92F3EF96-0D5D-43AD-AE1A-DF04A7F29682}" destId="{DE9A560E-B1E5-406D-97B5-20AC6BC7F8E5}" srcOrd="2" destOrd="0" presId="urn:microsoft.com/office/officeart/2018/2/layout/IconVerticalSolidList"/>
    <dgm:cxn modelId="{BC15AF2F-202F-4D67-A0B2-CE03FF4CB130}" type="presParOf" srcId="{DE9A560E-B1E5-406D-97B5-20AC6BC7F8E5}" destId="{A12060D4-04F8-4F4C-A87A-CDE75767A6EB}" srcOrd="0" destOrd="0" presId="urn:microsoft.com/office/officeart/2018/2/layout/IconVerticalSolidList"/>
    <dgm:cxn modelId="{90D96978-8BF5-4393-887B-3B34094E1F3E}" type="presParOf" srcId="{DE9A560E-B1E5-406D-97B5-20AC6BC7F8E5}" destId="{D47F8176-79AE-49C8-806A-2B2BCE422F62}" srcOrd="1" destOrd="0" presId="urn:microsoft.com/office/officeart/2018/2/layout/IconVerticalSolidList"/>
    <dgm:cxn modelId="{365A701A-58EC-4DE0-B516-692316A0A380}" type="presParOf" srcId="{DE9A560E-B1E5-406D-97B5-20AC6BC7F8E5}" destId="{3F2AC26E-E43A-43B7-95FF-E234DDC37B18}" srcOrd="2" destOrd="0" presId="urn:microsoft.com/office/officeart/2018/2/layout/IconVerticalSolidList"/>
    <dgm:cxn modelId="{6E3F8DCC-BDBB-4AE2-AA90-340A2CFADF18}" type="presParOf" srcId="{DE9A560E-B1E5-406D-97B5-20AC6BC7F8E5}" destId="{D38D1EB9-FCAD-432C-9EA4-523D964E6667}" srcOrd="3" destOrd="0" presId="urn:microsoft.com/office/officeart/2018/2/layout/IconVerticalSolidList"/>
    <dgm:cxn modelId="{1797A1E9-1449-4849-9F3F-A274A6E767E9}" type="presParOf" srcId="{92F3EF96-0D5D-43AD-AE1A-DF04A7F29682}" destId="{4016B27E-631C-4D0A-9282-813095748F30}" srcOrd="3" destOrd="0" presId="urn:microsoft.com/office/officeart/2018/2/layout/IconVerticalSolidList"/>
    <dgm:cxn modelId="{D3325AE9-97AB-4FAD-9BA4-2BC54A780FA3}" type="presParOf" srcId="{92F3EF96-0D5D-43AD-AE1A-DF04A7F29682}" destId="{AA688234-A6D8-4A81-AE07-C16206F137D1}" srcOrd="4" destOrd="0" presId="urn:microsoft.com/office/officeart/2018/2/layout/IconVerticalSolidList"/>
    <dgm:cxn modelId="{853BD70B-6897-44BF-B242-9A95D7F177B1}" type="presParOf" srcId="{AA688234-A6D8-4A81-AE07-C16206F137D1}" destId="{0742B826-B2AA-4B6D-8158-6839F1438104}" srcOrd="0" destOrd="0" presId="urn:microsoft.com/office/officeart/2018/2/layout/IconVerticalSolidList"/>
    <dgm:cxn modelId="{C7A0DD5C-0A2A-4E2A-8FF8-C23989F9E343}" type="presParOf" srcId="{AA688234-A6D8-4A81-AE07-C16206F137D1}" destId="{615D5ED0-820B-44DF-B602-054E749A8176}" srcOrd="1" destOrd="0" presId="urn:microsoft.com/office/officeart/2018/2/layout/IconVerticalSolidList"/>
    <dgm:cxn modelId="{177D0633-576B-4F1D-A6A8-9F6AF1FCA47A}" type="presParOf" srcId="{AA688234-A6D8-4A81-AE07-C16206F137D1}" destId="{B73D3BA6-F62D-46FF-94C0-EA3F6174F981}" srcOrd="2" destOrd="0" presId="urn:microsoft.com/office/officeart/2018/2/layout/IconVerticalSolidList"/>
    <dgm:cxn modelId="{162EDB11-638B-40E0-9258-0591252E2A8F}" type="presParOf" srcId="{AA688234-A6D8-4A81-AE07-C16206F137D1}" destId="{F6816028-0828-4570-81B5-853EB48E04E6}" srcOrd="3" destOrd="0" presId="urn:microsoft.com/office/officeart/2018/2/layout/IconVerticalSolidList"/>
    <dgm:cxn modelId="{1C2A4864-3415-446F-8D51-85AB8F3F2786}" type="presParOf" srcId="{92F3EF96-0D5D-43AD-AE1A-DF04A7F29682}" destId="{C157CBAA-5468-44D1-94BB-DD81438A2B10}" srcOrd="5" destOrd="0" presId="urn:microsoft.com/office/officeart/2018/2/layout/IconVerticalSolidList"/>
    <dgm:cxn modelId="{848B31C2-1205-4309-B4C1-7EB4EB8A1C3F}" type="presParOf" srcId="{92F3EF96-0D5D-43AD-AE1A-DF04A7F29682}" destId="{42298CA9-5DED-447B-9895-6B3985A0DFCD}" srcOrd="6" destOrd="0" presId="urn:microsoft.com/office/officeart/2018/2/layout/IconVerticalSolidList"/>
    <dgm:cxn modelId="{5804FB3A-0B5C-4860-8779-9F7A25BCFA8E}" type="presParOf" srcId="{42298CA9-5DED-447B-9895-6B3985A0DFCD}" destId="{85679837-E6F6-45B2-B69C-6FD7DB27F116}" srcOrd="0" destOrd="0" presId="urn:microsoft.com/office/officeart/2018/2/layout/IconVerticalSolidList"/>
    <dgm:cxn modelId="{445AFF09-5368-426F-8313-DE499E3A85F7}" type="presParOf" srcId="{42298CA9-5DED-447B-9895-6B3985A0DFCD}" destId="{786A699A-1501-41D3-859C-C161828A1AD9}" srcOrd="1" destOrd="0" presId="urn:microsoft.com/office/officeart/2018/2/layout/IconVerticalSolidList"/>
    <dgm:cxn modelId="{9388753B-C4BD-44DA-A0F8-BF00F1C9FB1B}" type="presParOf" srcId="{42298CA9-5DED-447B-9895-6B3985A0DFCD}" destId="{4E2BDB6E-1749-4CDF-AC0C-99572286C84E}" srcOrd="2" destOrd="0" presId="urn:microsoft.com/office/officeart/2018/2/layout/IconVerticalSolidList"/>
    <dgm:cxn modelId="{D5388881-6FD0-480E-8396-1C4F1EB0806F}" type="presParOf" srcId="{42298CA9-5DED-447B-9895-6B3985A0DFCD}" destId="{B6E777DF-2E57-4C99-BB39-5ED7569A1862}" srcOrd="3" destOrd="0" presId="urn:microsoft.com/office/officeart/2018/2/layout/IconVerticalSolidList"/>
    <dgm:cxn modelId="{59C3A770-5E6E-4EAD-BEAD-C16E9E3F0D14}" type="presParOf" srcId="{92F3EF96-0D5D-43AD-AE1A-DF04A7F29682}" destId="{76CA9E12-2FB1-49FB-B438-95421D1FCBDB}" srcOrd="7" destOrd="0" presId="urn:microsoft.com/office/officeart/2018/2/layout/IconVerticalSolidList"/>
    <dgm:cxn modelId="{E691EC30-91CB-42CD-97A0-89A42A3D76BC}" type="presParOf" srcId="{92F3EF96-0D5D-43AD-AE1A-DF04A7F29682}" destId="{9E0397F9-DCAE-4C07-B60E-0F1456246ED7}" srcOrd="8" destOrd="0" presId="urn:microsoft.com/office/officeart/2018/2/layout/IconVerticalSolidList"/>
    <dgm:cxn modelId="{328D05C7-2088-4E94-84A1-5ED8DFF3539D}" type="presParOf" srcId="{9E0397F9-DCAE-4C07-B60E-0F1456246ED7}" destId="{D5F1F7DA-9326-4EFB-A35B-70CC773511DD}" srcOrd="0" destOrd="0" presId="urn:microsoft.com/office/officeart/2018/2/layout/IconVerticalSolidList"/>
    <dgm:cxn modelId="{E7FD1838-BCD9-4404-A9BC-EA410399AE58}" type="presParOf" srcId="{9E0397F9-DCAE-4C07-B60E-0F1456246ED7}" destId="{D33CE0A9-6EB5-4A02-A569-5AEC9F7A6495}" srcOrd="1" destOrd="0" presId="urn:microsoft.com/office/officeart/2018/2/layout/IconVerticalSolidList"/>
    <dgm:cxn modelId="{24FFCDCA-1DB6-4222-A95A-D2BFEE532819}" type="presParOf" srcId="{9E0397F9-DCAE-4C07-B60E-0F1456246ED7}" destId="{69D20AAD-8104-467E-AFC6-910A17B1E0F6}" srcOrd="2" destOrd="0" presId="urn:microsoft.com/office/officeart/2018/2/layout/IconVerticalSolidList"/>
    <dgm:cxn modelId="{67CA8287-A591-4187-8CF9-10E563D96062}" type="presParOf" srcId="{9E0397F9-DCAE-4C07-B60E-0F1456246ED7}" destId="{1F47ADA9-19FD-4E97-93F9-88C6ED07FAF3}" srcOrd="3" destOrd="0" presId="urn:microsoft.com/office/officeart/2018/2/layout/IconVerticalSolidList"/>
    <dgm:cxn modelId="{83F734F5-6D1B-43D2-83A2-3CD552BF66A0}" type="presParOf" srcId="{92F3EF96-0D5D-43AD-AE1A-DF04A7F29682}" destId="{62639598-8173-4F38-9DE7-197E1C0A691B}" srcOrd="9" destOrd="0" presId="urn:microsoft.com/office/officeart/2018/2/layout/IconVerticalSolidList"/>
    <dgm:cxn modelId="{E54F808F-4203-4369-98E2-3AF5C13374AA}" type="presParOf" srcId="{92F3EF96-0D5D-43AD-AE1A-DF04A7F29682}" destId="{89B966E9-1875-41C7-802A-A3C6507B682D}" srcOrd="10" destOrd="0" presId="urn:microsoft.com/office/officeart/2018/2/layout/IconVerticalSolidList"/>
    <dgm:cxn modelId="{9349E59A-144C-446B-B548-BAA2D6637D24}" type="presParOf" srcId="{89B966E9-1875-41C7-802A-A3C6507B682D}" destId="{45AF55B0-288C-4016-8874-84C8D883AE36}" srcOrd="0" destOrd="0" presId="urn:microsoft.com/office/officeart/2018/2/layout/IconVerticalSolidList"/>
    <dgm:cxn modelId="{A889F421-AD30-4305-8873-D2C76CD4CF2C}" type="presParOf" srcId="{89B966E9-1875-41C7-802A-A3C6507B682D}" destId="{2CD099A8-759B-406A-9E61-93AEF4E5C9A6}" srcOrd="1" destOrd="0" presId="urn:microsoft.com/office/officeart/2018/2/layout/IconVerticalSolidList"/>
    <dgm:cxn modelId="{5ECA98D0-A71E-4852-B0AD-1975D9EF9C7F}" type="presParOf" srcId="{89B966E9-1875-41C7-802A-A3C6507B682D}" destId="{3B63DCE7-7E08-425C-A3D9-EFC7A97AF0A3}" srcOrd="2" destOrd="0" presId="urn:microsoft.com/office/officeart/2018/2/layout/IconVerticalSolidList"/>
    <dgm:cxn modelId="{35B98CC0-7893-4E92-8ACE-0012C9318A32}" type="presParOf" srcId="{89B966E9-1875-41C7-802A-A3C6507B682D}" destId="{5ED87154-2725-4AAC-99C4-2AA84CB876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1ED52-06A0-4F8B-BC8C-6197AE299BB8}">
      <dsp:nvSpPr>
        <dsp:cNvPr id="0" name=""/>
        <dsp:cNvSpPr/>
      </dsp:nvSpPr>
      <dsp:spPr>
        <a:xfrm>
          <a:off x="1810231" y="1319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B4DB6D-57A9-4684-A258-74E449BE07C0}">
      <dsp:nvSpPr>
        <dsp:cNvPr id="0" name=""/>
        <dsp:cNvSpPr/>
      </dsp:nvSpPr>
      <dsp:spPr>
        <a:xfrm>
          <a:off x="2270918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4C1EA-79CA-4DB9-84F0-69C790A047E9}">
      <dsp:nvSpPr>
        <dsp:cNvPr id="0" name=""/>
        <dsp:cNvSpPr/>
      </dsp:nvSpPr>
      <dsp:spPr>
        <a:xfrm>
          <a:off x="1119199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Widely Used Basic Yet Powerful Visualization Package in R.</a:t>
          </a:r>
        </a:p>
      </dsp:txBody>
      <dsp:txXfrm>
        <a:off x="1119199" y="2848200"/>
        <a:ext cx="3543750" cy="720000"/>
      </dsp:txXfrm>
    </dsp:sp>
    <dsp:sp modelId="{0D20A2DA-55DF-48C2-8192-52B90355C317}">
      <dsp:nvSpPr>
        <dsp:cNvPr id="0" name=""/>
        <dsp:cNvSpPr/>
      </dsp:nvSpPr>
      <dsp:spPr>
        <a:xfrm>
          <a:off x="5974137" y="1319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DF4A6-02D7-4875-9C64-B92D2CDA7661}">
      <dsp:nvSpPr>
        <dsp:cNvPr id="0" name=""/>
        <dsp:cNvSpPr/>
      </dsp:nvSpPr>
      <dsp:spPr>
        <a:xfrm>
          <a:off x="6434824" y="47388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73516-1133-486B-A564-097B6903414D}">
      <dsp:nvSpPr>
        <dsp:cNvPr id="0" name=""/>
        <dsp:cNvSpPr/>
      </dsp:nvSpPr>
      <dsp:spPr>
        <a:xfrm>
          <a:off x="5283106" y="284820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Designed for print-quality graphics in seconds.</a:t>
          </a:r>
        </a:p>
      </dsp:txBody>
      <dsp:txXfrm>
        <a:off x="5283106" y="2848200"/>
        <a:ext cx="35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C837A-815C-4FCF-9AEA-5ED98D8F7E20}">
      <dsp:nvSpPr>
        <dsp:cNvPr id="0" name=""/>
        <dsp:cNvSpPr/>
      </dsp:nvSpPr>
      <dsp:spPr>
        <a:xfrm>
          <a:off x="0" y="437"/>
          <a:ext cx="9946056" cy="1023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40D54-610B-4AEB-A714-03843D27470A}">
      <dsp:nvSpPr>
        <dsp:cNvPr id="0" name=""/>
        <dsp:cNvSpPr/>
      </dsp:nvSpPr>
      <dsp:spPr>
        <a:xfrm>
          <a:off x="309459" y="230613"/>
          <a:ext cx="562654" cy="562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C63D9-3E71-40FC-9A73-667B9E025958}">
      <dsp:nvSpPr>
        <dsp:cNvPr id="0" name=""/>
        <dsp:cNvSpPr/>
      </dsp:nvSpPr>
      <dsp:spPr>
        <a:xfrm>
          <a:off x="1181573" y="437"/>
          <a:ext cx="876448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Data </a:t>
          </a:r>
          <a:r>
            <a:rPr lang="en-US" sz="2000" kern="1200"/>
            <a:t>– The raw material of your visualization.</a:t>
          </a:r>
        </a:p>
      </dsp:txBody>
      <dsp:txXfrm>
        <a:off x="1181573" y="437"/>
        <a:ext cx="8764482" cy="1023007"/>
      </dsp:txXfrm>
    </dsp:sp>
    <dsp:sp modelId="{31E13CF3-A68A-48CA-BF38-6DBEBA768A30}">
      <dsp:nvSpPr>
        <dsp:cNvPr id="0" name=""/>
        <dsp:cNvSpPr/>
      </dsp:nvSpPr>
      <dsp:spPr>
        <a:xfrm>
          <a:off x="0" y="1279196"/>
          <a:ext cx="9946056" cy="10230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AAD37-C6AC-4084-9F75-3B1E8A20A952}">
      <dsp:nvSpPr>
        <dsp:cNvPr id="0" name=""/>
        <dsp:cNvSpPr/>
      </dsp:nvSpPr>
      <dsp:spPr>
        <a:xfrm>
          <a:off x="309459" y="1509372"/>
          <a:ext cx="562654" cy="562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85737-DFEB-49D0-AEFD-489FFD85B8AC}">
      <dsp:nvSpPr>
        <dsp:cNvPr id="0" name=""/>
        <dsp:cNvSpPr/>
      </dsp:nvSpPr>
      <dsp:spPr>
        <a:xfrm>
          <a:off x="1181573" y="1279196"/>
          <a:ext cx="876448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Aesthetics </a:t>
          </a:r>
          <a:r>
            <a:rPr lang="en-US" sz="2000" kern="1200"/>
            <a:t>– The mappings of your data to the visualization. </a:t>
          </a:r>
        </a:p>
      </dsp:txBody>
      <dsp:txXfrm>
        <a:off x="1181573" y="1279196"/>
        <a:ext cx="8764482" cy="1023007"/>
      </dsp:txXfrm>
    </dsp:sp>
    <dsp:sp modelId="{157EA7C0-0765-4D0D-A800-4EC2943A6C8F}">
      <dsp:nvSpPr>
        <dsp:cNvPr id="0" name=""/>
        <dsp:cNvSpPr/>
      </dsp:nvSpPr>
      <dsp:spPr>
        <a:xfrm>
          <a:off x="0" y="2557955"/>
          <a:ext cx="9946056" cy="10230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AF46E-D02C-47D2-AC83-1B9D4083B809}">
      <dsp:nvSpPr>
        <dsp:cNvPr id="0" name=""/>
        <dsp:cNvSpPr/>
      </dsp:nvSpPr>
      <dsp:spPr>
        <a:xfrm>
          <a:off x="309459" y="2788132"/>
          <a:ext cx="562654" cy="562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AB36E-E2E2-4172-BCC5-F42E9D8B89FD}">
      <dsp:nvSpPr>
        <dsp:cNvPr id="0" name=""/>
        <dsp:cNvSpPr/>
      </dsp:nvSpPr>
      <dsp:spPr>
        <a:xfrm>
          <a:off x="1181573" y="2557955"/>
          <a:ext cx="8764482" cy="10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68" tIns="108268" rIns="108268" bIns="1082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Layers </a:t>
          </a:r>
          <a:r>
            <a:rPr lang="en-US" sz="2000" kern="1200"/>
            <a:t>– A visualization requires at least one layer to render the data and  aesthetics to the screen. These layers typically take the form of a ggplot2 </a:t>
          </a:r>
          <a:r>
            <a:rPr lang="en-US" sz="2000" i="1" u="heavy" kern="1200"/>
            <a:t>geom </a:t>
          </a:r>
          <a:r>
            <a:rPr lang="en-US" sz="2000" kern="1200"/>
            <a:t>function</a:t>
          </a:r>
        </a:p>
      </dsp:txBody>
      <dsp:txXfrm>
        <a:off x="1181573" y="2557955"/>
        <a:ext cx="8764482" cy="1023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8BC75-AF71-4062-AAAB-ECF89FE73743}">
      <dsp:nvSpPr>
        <dsp:cNvPr id="0" name=""/>
        <dsp:cNvSpPr/>
      </dsp:nvSpPr>
      <dsp:spPr>
        <a:xfrm>
          <a:off x="0" y="1158"/>
          <a:ext cx="9946056" cy="49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A11D3-F08B-4287-B1F4-F2EC14E9A6DF}">
      <dsp:nvSpPr>
        <dsp:cNvPr id="0" name=""/>
        <dsp:cNvSpPr/>
      </dsp:nvSpPr>
      <dsp:spPr>
        <a:xfrm>
          <a:off x="149334" y="112233"/>
          <a:ext cx="271516" cy="271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59F8DE-D311-4AA0-A025-DC3D42BCE842}">
      <dsp:nvSpPr>
        <dsp:cNvPr id="0" name=""/>
        <dsp:cNvSpPr/>
      </dsp:nvSpPr>
      <dsp:spPr>
        <a:xfrm>
          <a:off x="570184" y="1158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</a:t>
          </a:r>
          <a:r>
            <a:rPr lang="en-US" sz="1900" kern="1200"/>
            <a:t>– The raw material of your visualization</a:t>
          </a:r>
        </a:p>
      </dsp:txBody>
      <dsp:txXfrm>
        <a:off x="570184" y="1158"/>
        <a:ext cx="9375871" cy="493666"/>
      </dsp:txXfrm>
    </dsp:sp>
    <dsp:sp modelId="{A12060D4-04F8-4F4C-A87A-CDE75767A6EB}">
      <dsp:nvSpPr>
        <dsp:cNvPr id="0" name=""/>
        <dsp:cNvSpPr/>
      </dsp:nvSpPr>
      <dsp:spPr>
        <a:xfrm>
          <a:off x="0" y="618241"/>
          <a:ext cx="9946056" cy="4936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F8176-79AE-49C8-806A-2B2BCE422F62}">
      <dsp:nvSpPr>
        <dsp:cNvPr id="0" name=""/>
        <dsp:cNvSpPr/>
      </dsp:nvSpPr>
      <dsp:spPr>
        <a:xfrm>
          <a:off x="149334" y="729316"/>
          <a:ext cx="271516" cy="271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D1EB9-FCAD-432C-9EA4-523D964E6667}">
      <dsp:nvSpPr>
        <dsp:cNvPr id="0" name=""/>
        <dsp:cNvSpPr/>
      </dsp:nvSpPr>
      <dsp:spPr>
        <a:xfrm>
          <a:off x="570184" y="618241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Layers </a:t>
          </a:r>
          <a:r>
            <a:rPr lang="en-US" sz="1900" kern="1200"/>
            <a:t>– What you see on the plots (e.g., points, lines,etc.).</a:t>
          </a:r>
        </a:p>
      </dsp:txBody>
      <dsp:txXfrm>
        <a:off x="570184" y="618241"/>
        <a:ext cx="9375871" cy="493666"/>
      </dsp:txXfrm>
    </dsp:sp>
    <dsp:sp modelId="{0742B826-B2AA-4B6D-8158-6839F1438104}">
      <dsp:nvSpPr>
        <dsp:cNvPr id="0" name=""/>
        <dsp:cNvSpPr/>
      </dsp:nvSpPr>
      <dsp:spPr>
        <a:xfrm>
          <a:off x="0" y="1235325"/>
          <a:ext cx="9946056" cy="4936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D5ED0-820B-44DF-B602-054E749A8176}">
      <dsp:nvSpPr>
        <dsp:cNvPr id="0" name=""/>
        <dsp:cNvSpPr/>
      </dsp:nvSpPr>
      <dsp:spPr>
        <a:xfrm>
          <a:off x="149334" y="1346400"/>
          <a:ext cx="271516" cy="271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16028-0828-4570-81B5-853EB48E04E6}">
      <dsp:nvSpPr>
        <dsp:cNvPr id="0" name=""/>
        <dsp:cNvSpPr/>
      </dsp:nvSpPr>
      <dsp:spPr>
        <a:xfrm>
          <a:off x="570184" y="1235325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Scales </a:t>
          </a:r>
          <a:r>
            <a:rPr lang="en-US" sz="1900" kern="1200"/>
            <a:t>– Maps the data to graphical output</a:t>
          </a:r>
        </a:p>
      </dsp:txBody>
      <dsp:txXfrm>
        <a:off x="570184" y="1235325"/>
        <a:ext cx="9375871" cy="493666"/>
      </dsp:txXfrm>
    </dsp:sp>
    <dsp:sp modelId="{85679837-E6F6-45B2-B69C-6FD7DB27F116}">
      <dsp:nvSpPr>
        <dsp:cNvPr id="0" name=""/>
        <dsp:cNvSpPr/>
      </dsp:nvSpPr>
      <dsp:spPr>
        <a:xfrm>
          <a:off x="0" y="1852408"/>
          <a:ext cx="9946056" cy="4936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A699A-1501-41D3-859C-C161828A1AD9}">
      <dsp:nvSpPr>
        <dsp:cNvPr id="0" name=""/>
        <dsp:cNvSpPr/>
      </dsp:nvSpPr>
      <dsp:spPr>
        <a:xfrm>
          <a:off x="149334" y="1963483"/>
          <a:ext cx="271516" cy="2715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777DF-2E57-4C99-BB39-5ED7569A1862}">
      <dsp:nvSpPr>
        <dsp:cNvPr id="0" name=""/>
        <dsp:cNvSpPr/>
      </dsp:nvSpPr>
      <dsp:spPr>
        <a:xfrm>
          <a:off x="570184" y="1852408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Coordinates </a:t>
          </a:r>
          <a:r>
            <a:rPr lang="en-US" sz="1900" kern="1200"/>
            <a:t>– The visualization’s perspective (e.g., a grid)</a:t>
          </a:r>
        </a:p>
      </dsp:txBody>
      <dsp:txXfrm>
        <a:off x="570184" y="1852408"/>
        <a:ext cx="9375871" cy="493666"/>
      </dsp:txXfrm>
    </dsp:sp>
    <dsp:sp modelId="{D5F1F7DA-9326-4EFB-A35B-70CC773511DD}">
      <dsp:nvSpPr>
        <dsp:cNvPr id="0" name=""/>
        <dsp:cNvSpPr/>
      </dsp:nvSpPr>
      <dsp:spPr>
        <a:xfrm>
          <a:off x="0" y="2469491"/>
          <a:ext cx="9946056" cy="4936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CE0A9-6EB5-4A02-A569-5AEC9F7A6495}">
      <dsp:nvSpPr>
        <dsp:cNvPr id="0" name=""/>
        <dsp:cNvSpPr/>
      </dsp:nvSpPr>
      <dsp:spPr>
        <a:xfrm>
          <a:off x="149334" y="2580566"/>
          <a:ext cx="271516" cy="2715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7ADA9-19FD-4E97-93F9-88C6ED07FAF3}">
      <dsp:nvSpPr>
        <dsp:cNvPr id="0" name=""/>
        <dsp:cNvSpPr/>
      </dsp:nvSpPr>
      <dsp:spPr>
        <a:xfrm>
          <a:off x="570184" y="2469491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Faceting </a:t>
          </a:r>
          <a:r>
            <a:rPr lang="en-US" sz="1900" kern="1200"/>
            <a:t>– Provides “visual drill-down” into the data</a:t>
          </a:r>
        </a:p>
      </dsp:txBody>
      <dsp:txXfrm>
        <a:off x="570184" y="2469491"/>
        <a:ext cx="9375871" cy="493666"/>
      </dsp:txXfrm>
    </dsp:sp>
    <dsp:sp modelId="{45AF55B0-288C-4016-8874-84C8D883AE36}">
      <dsp:nvSpPr>
        <dsp:cNvPr id="0" name=""/>
        <dsp:cNvSpPr/>
      </dsp:nvSpPr>
      <dsp:spPr>
        <a:xfrm>
          <a:off x="0" y="3086574"/>
          <a:ext cx="9946056" cy="4936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099A8-759B-406A-9E61-93AEF4E5C9A6}">
      <dsp:nvSpPr>
        <dsp:cNvPr id="0" name=""/>
        <dsp:cNvSpPr/>
      </dsp:nvSpPr>
      <dsp:spPr>
        <a:xfrm>
          <a:off x="149334" y="3197649"/>
          <a:ext cx="271516" cy="2715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87154-2725-4AAC-99C4-2AA84CB87665}">
      <dsp:nvSpPr>
        <dsp:cNvPr id="0" name=""/>
        <dsp:cNvSpPr/>
      </dsp:nvSpPr>
      <dsp:spPr>
        <a:xfrm>
          <a:off x="570184" y="3086574"/>
          <a:ext cx="9375871" cy="493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246" tIns="52246" rIns="52246" bIns="522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Themes </a:t>
          </a:r>
          <a:r>
            <a:rPr lang="en-US" sz="1900" kern="1200"/>
            <a:t>– Controls the details of the display (e.g., fonts)</a:t>
          </a:r>
        </a:p>
      </dsp:txBody>
      <dsp:txXfrm>
        <a:off x="570184" y="3086574"/>
        <a:ext cx="9375871" cy="49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Basic Graphing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462B-365D-425F-BA06-3C1844F5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08" y="187536"/>
            <a:ext cx="9601200" cy="1485900"/>
          </a:xfrm>
        </p:spPr>
        <p:txBody>
          <a:bodyPr/>
          <a:lstStyle/>
          <a:p>
            <a:r>
              <a:rPr lang="en-US" dirty="0"/>
              <a:t>Multiple Boxplots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67D3B-7DFF-4782-85AB-B558B8533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421421"/>
            <a:ext cx="4396338" cy="576262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99922E-E42A-4A9A-8B18-CAA3CDD397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421421"/>
            <a:ext cx="4396339" cy="576262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EFD77-36B6-4C87-A33F-F863C1E9248B}"/>
              </a:ext>
            </a:extLst>
          </p:cNvPr>
          <p:cNvSpPr/>
          <p:nvPr/>
        </p:nvSpPr>
        <p:spPr>
          <a:xfrm>
            <a:off x="1103313" y="2118919"/>
            <a:ext cx="3407141" cy="52322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boxplot(pm25 ~ region, data = pollution, col = "red")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E26FE1-D7B5-426C-A29C-A86C0FA11315}"/>
              </a:ext>
            </a:extLst>
          </p:cNvPr>
          <p:cNvCxnSpPr>
            <a:cxnSpLocks/>
          </p:cNvCxnSpPr>
          <p:nvPr/>
        </p:nvCxnSpPr>
        <p:spPr>
          <a:xfrm>
            <a:off x="5499651" y="1997683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AE622F-2120-4C00-B2B3-764CAD5288D2}"/>
              </a:ext>
            </a:extLst>
          </p:cNvPr>
          <p:cNvSpPr/>
          <p:nvPr/>
        </p:nvSpPr>
        <p:spPr>
          <a:xfrm>
            <a:off x="5782408" y="2083287"/>
            <a:ext cx="3686908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=WORK.POLLUTION;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pm25 /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category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 region;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F05EEA-1C3B-4C10-A3A7-DA097086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994" y="2966386"/>
            <a:ext cx="4763421" cy="3563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42" name="Picture 2" descr="plot of chunk unnamed-chunk-9">
            <a:extLst>
              <a:ext uri="{FF2B5EF4-FFF2-40B4-BE49-F238E27FC236}">
                <a16:creationId xmlns:a16="http://schemas.microsoft.com/office/drawing/2014/main" id="{34574875-DBE9-43C9-BB55-691DA962B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2966386"/>
            <a:ext cx="3554398" cy="35543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585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588B-4F8B-4050-8BB6-FC7B0BAC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5" y="122634"/>
            <a:ext cx="9601200" cy="1485900"/>
          </a:xfrm>
        </p:spPr>
        <p:txBody>
          <a:bodyPr/>
          <a:lstStyle/>
          <a:p>
            <a:r>
              <a:rPr lang="en-US" dirty="0"/>
              <a:t>Scatterplot w/Color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887E2-3D79-421B-A0F4-B4C300E63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465379"/>
            <a:ext cx="4396338" cy="576262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78A03-92E3-4714-864F-460D3C5CE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465379"/>
            <a:ext cx="4396339" cy="576262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0F9A04-DA3D-4939-8FD7-3C8930F4ACDA}"/>
              </a:ext>
            </a:extLst>
          </p:cNvPr>
          <p:cNvSpPr/>
          <p:nvPr/>
        </p:nvSpPr>
        <p:spPr>
          <a:xfrm>
            <a:off x="1172126" y="2041641"/>
            <a:ext cx="4154171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with(pollution, plot(latitude, pm25, col = region))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abline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 = 12,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058F6-0B83-4E9A-B402-3B6D92DF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006" y="2994657"/>
            <a:ext cx="4629872" cy="3459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8B9596-8C62-4D0E-99D9-EFF1235CB883}"/>
              </a:ext>
            </a:extLst>
          </p:cNvPr>
          <p:cNvSpPr/>
          <p:nvPr/>
        </p:nvSpPr>
        <p:spPr>
          <a:xfrm>
            <a:off x="5654494" y="2034912"/>
            <a:ext cx="4803953" cy="9541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=work.avgpm25;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scatter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=latitude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=pm25 /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=region;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</a:rPr>
              <a:t>refline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8080"/>
                </a:solidFill>
                <a:latin typeface="Courier New" panose="02070309020205020404" pitchFamily="49" charset="0"/>
              </a:rPr>
              <a:t>12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/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axis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=y;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14AF01-5522-47BD-A18A-8869C3445608}"/>
              </a:ext>
            </a:extLst>
          </p:cNvPr>
          <p:cNvCxnSpPr>
            <a:cxnSpLocks/>
          </p:cNvCxnSpPr>
          <p:nvPr/>
        </p:nvCxnSpPr>
        <p:spPr>
          <a:xfrm>
            <a:off x="5499651" y="2041641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267" name="Picture 3" descr="plot of chunk unnamed-chunk-12">
            <a:extLst>
              <a:ext uri="{FF2B5EF4-FFF2-40B4-BE49-F238E27FC236}">
                <a16:creationId xmlns:a16="http://schemas.microsoft.com/office/drawing/2014/main" id="{6B885E20-D2E4-4106-A6E5-311933957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26" y="3003089"/>
            <a:ext cx="4026736" cy="3451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21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D5E5-5D28-48B0-9777-513C1BDF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32" y="145042"/>
            <a:ext cx="9601200" cy="1485900"/>
          </a:xfrm>
        </p:spPr>
        <p:txBody>
          <a:bodyPr/>
          <a:lstStyle/>
          <a:p>
            <a:r>
              <a:rPr lang="en-US" dirty="0"/>
              <a:t>Multiple Scatterplots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BCFC0-999D-4E18-B23C-694301A99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262" y="1321981"/>
            <a:ext cx="4754880" cy="822960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348E1-9F15-4265-AC5E-D1317ACF3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2632" y="1388656"/>
            <a:ext cx="4754880" cy="822960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6AD22-E90C-4E40-9CD1-A36999DB5017}"/>
              </a:ext>
            </a:extLst>
          </p:cNvPr>
          <p:cNvSpPr/>
          <p:nvPr/>
        </p:nvSpPr>
        <p:spPr>
          <a:xfrm>
            <a:off x="5762632" y="2481262"/>
            <a:ext cx="3286118" cy="116955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GPLOT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=WORK.POLLUTION;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PLOT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latitude * pm25;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 BY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region;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RUN;</a:t>
            </a:r>
            <a:endParaRPr lang="en-US" sz="1400" dirty="0"/>
          </a:p>
        </p:txBody>
      </p:sp>
      <p:pic>
        <p:nvPicPr>
          <p:cNvPr id="12290" name="Picture 2" descr="plot of chunk unnamed-chunk-13">
            <a:extLst>
              <a:ext uri="{FF2B5EF4-FFF2-40B4-BE49-F238E27FC236}">
                <a16:creationId xmlns:a16="http://schemas.microsoft.com/office/drawing/2014/main" id="{7C811AD2-E49C-4862-9525-93C368D6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86" y="3932228"/>
            <a:ext cx="4388449" cy="2011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95B7D3-1F0B-45A3-B801-487B6222A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608" y="3820007"/>
            <a:ext cx="3006602" cy="2353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9E7E6-1923-4770-B082-6E9B938A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32" y="3820007"/>
            <a:ext cx="3016127" cy="23622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512F15-D328-4C59-AC5F-4654CE50577B}"/>
              </a:ext>
            </a:extLst>
          </p:cNvPr>
          <p:cNvSpPr/>
          <p:nvPr/>
        </p:nvSpPr>
        <p:spPr>
          <a:xfrm>
            <a:off x="800103" y="2481262"/>
            <a:ext cx="4548369" cy="116955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par(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mfrow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c(1, 2), mar = c(5, 4, 2, 1))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with(subset(pollution, region == "west"), plot(latitude, pm25, main = "West"))</a:t>
            </a:r>
          </a:p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with(subset(pollution, region == "east"), plot(latitude, pm25, main = "East"))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3210D6-A9A9-447F-94ED-8D7703A73B1C}"/>
              </a:ext>
            </a:extLst>
          </p:cNvPr>
          <p:cNvCxnSpPr>
            <a:cxnSpLocks/>
          </p:cNvCxnSpPr>
          <p:nvPr/>
        </p:nvCxnSpPr>
        <p:spPr>
          <a:xfrm>
            <a:off x="5606293" y="2051166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5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16933" algn="ctr"/>
            <a:r>
              <a:rPr lang="en-US" b="1"/>
              <a:t>ggplot2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5987287" y="6474087"/>
            <a:ext cx="216747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spcAft>
                <a:spcPts val="600"/>
              </a:spcAft>
            </a:pPr>
            <a:r>
              <a:rPr lang="en-US" sz="1333" spc="-7">
                <a:latin typeface="Segoe UI"/>
                <a:cs typeface="Segoe UI"/>
              </a:rPr>
              <a:t>11</a:t>
            </a:r>
            <a:endParaRPr lang="en-US" sz="1333">
              <a:latin typeface="Segoe UI"/>
              <a:cs typeface="Segoe UI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4028AF04-A555-455A-8B79-42CB56051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12012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06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16933" algn="ctr"/>
            <a:r>
              <a:rPr lang="en-US" b="1" spc="-27"/>
              <a:t>ggplot Components</a:t>
            </a:r>
            <a:endParaRPr lang="en-US" b="1" spc="-7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7EBF9A2-7A18-4448-861E-242BB89B18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832441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131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16933" algn="ctr"/>
            <a:r>
              <a:rPr lang="en-US" b="1"/>
              <a:t>The</a:t>
            </a:r>
            <a:r>
              <a:rPr lang="en-US" b="1" spc="-113"/>
              <a:t> </a:t>
            </a:r>
            <a:r>
              <a:rPr lang="en-US" b="1" spc="-7"/>
              <a:t>Grammar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C7662FF6-B727-4278-9D52-00BA64DDF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79614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677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0D3BB76-8949-4CF0-A2AB-B9CB0B873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FF39634-9D58-45BA-8073-5E672C66D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3275668"/>
          </a:xfrm>
          <a:custGeom>
            <a:avLst/>
            <a:gdLst>
              <a:gd name="connsiteX0" fmla="*/ 3275668 w 3275668"/>
              <a:gd name="connsiteY0" fmla="*/ 3275668 h 3275668"/>
              <a:gd name="connsiteX1" fmla="*/ 655 w 3275668"/>
              <a:gd name="connsiteY1" fmla="*/ 3275668 h 3275668"/>
              <a:gd name="connsiteX2" fmla="*/ 0 w 3275668"/>
              <a:gd name="connsiteY2" fmla="*/ 2889925 h 3275668"/>
              <a:gd name="connsiteX3" fmla="*/ 2869894 w 3275668"/>
              <a:gd name="connsiteY3" fmla="*/ 2891248 h 3275668"/>
              <a:gd name="connsiteX4" fmla="*/ 2869894 w 3275668"/>
              <a:gd name="connsiteY4" fmla="*/ 0 h 3275668"/>
              <a:gd name="connsiteX5" fmla="*/ 3275668 w 3275668"/>
              <a:gd name="connsiteY5" fmla="*/ 0 h 327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3275668">
                <a:moveTo>
                  <a:pt x="3275668" y="3275668"/>
                </a:moveTo>
                <a:lnTo>
                  <a:pt x="655" y="3275668"/>
                </a:lnTo>
                <a:cubicBezTo>
                  <a:pt x="-655" y="3142531"/>
                  <a:pt x="1310" y="3023062"/>
                  <a:pt x="0" y="2889925"/>
                </a:cubicBezTo>
                <a:lnTo>
                  <a:pt x="2869894" y="289124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794DAEC-13A6-485F-AF0A-77F61AE6F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049045" y="3149435"/>
            <a:ext cx="3275013" cy="3275670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091" y="1422833"/>
            <a:ext cx="6074564" cy="42043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b="1" cap="all" spc="-13" dirty="0"/>
              <a:t>Layers</a:t>
            </a:r>
            <a:endParaRPr lang="en-US" sz="7200" cap="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4926" y="3149435"/>
            <a:ext cx="3025202" cy="32756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spc="-5" dirty="0"/>
              <a:t>A graph </a:t>
            </a:r>
            <a:r>
              <a:rPr lang="en-US" sz="2300" spc="-10" dirty="0"/>
              <a:t>is </a:t>
            </a:r>
            <a:r>
              <a:rPr lang="en-US" sz="2300" dirty="0"/>
              <a:t>made up </a:t>
            </a:r>
            <a:r>
              <a:rPr lang="en-US" sz="2300" spc="-5" dirty="0"/>
              <a:t>of a series of</a:t>
            </a:r>
            <a:r>
              <a:rPr lang="en-US" sz="2300" spc="45" dirty="0"/>
              <a:t> </a:t>
            </a:r>
            <a:r>
              <a:rPr lang="en-US" sz="2300" spc="-5" dirty="0"/>
              <a:t>layers which are each customizable</a:t>
            </a:r>
            <a:endParaRPr lang="en-US" sz="2300" dirty="0"/>
          </a:p>
        </p:txBody>
      </p:sp>
      <p:sp>
        <p:nvSpPr>
          <p:cNvPr id="4" name="object 8"/>
          <p:cNvSpPr/>
          <p:nvPr/>
        </p:nvSpPr>
        <p:spPr>
          <a:xfrm>
            <a:off x="1621604" y="2607264"/>
            <a:ext cx="5751537" cy="3290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6913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6FCEDB1-CA5C-4382-AE5B-83AC4B2A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Basic Plots in SAS and 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B7A1E3-0A3E-4768-8002-A30F76646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9870" y="1480929"/>
            <a:ext cx="2593610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 dirty="0"/>
              <a:t>For Those Used to SAS</a:t>
            </a:r>
            <a:endParaRPr lang="en-US" sz="23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35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6072-E0C2-4661-AFD0-60A1E313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034" y="51958"/>
            <a:ext cx="9601200" cy="1485900"/>
          </a:xfrm>
        </p:spPr>
        <p:txBody>
          <a:bodyPr/>
          <a:lstStyle/>
          <a:p>
            <a:r>
              <a:rPr lang="en-US" dirty="0"/>
              <a:t>Boxplot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776D-690A-4C1C-B9F9-E42D875C6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351096"/>
            <a:ext cx="4396338" cy="576262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71605-F0CF-4C3E-AF89-CEF65A71D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6496" y="1351096"/>
            <a:ext cx="955855" cy="576262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67D-E4AB-42BC-A098-3901500208E3}"/>
              </a:ext>
            </a:extLst>
          </p:cNvPr>
          <p:cNvSpPr/>
          <p:nvPr/>
        </p:nvSpPr>
        <p:spPr>
          <a:xfrm>
            <a:off x="1184732" y="2016177"/>
            <a:ext cx="4163740" cy="30777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boxplot(pollution$pm25, col = "blue")</a:t>
            </a:r>
          </a:p>
        </p:txBody>
      </p:sp>
      <p:pic>
        <p:nvPicPr>
          <p:cNvPr id="8" name="Picture 3" descr="plot of chunk unnamed-chunk-2">
            <a:extLst>
              <a:ext uri="{FF2B5EF4-FFF2-40B4-BE49-F238E27FC236}">
                <a16:creationId xmlns:a16="http://schemas.microsoft.com/office/drawing/2014/main" id="{80AA3645-C96B-4215-93B9-DF347364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79" y="2634258"/>
            <a:ext cx="3828856" cy="3560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005D4-FA7A-4804-9C04-58493F6C3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634258"/>
            <a:ext cx="4842147" cy="35968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F3C03C-1626-4753-9A09-FCA1A39DEAC7}"/>
              </a:ext>
            </a:extLst>
          </p:cNvPr>
          <p:cNvSpPr/>
          <p:nvPr/>
        </p:nvSpPr>
        <p:spPr>
          <a:xfrm>
            <a:off x="6843530" y="1853990"/>
            <a:ext cx="3827704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=WORK.POLLUTION;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pm25;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D88F41-E734-44BF-9DF7-2DAD3C93FAFD}"/>
              </a:ext>
            </a:extLst>
          </p:cNvPr>
          <p:cNvCxnSpPr>
            <a:cxnSpLocks/>
          </p:cNvCxnSpPr>
          <p:nvPr/>
        </p:nvCxnSpPr>
        <p:spPr>
          <a:xfrm>
            <a:off x="5592789" y="2016177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C6072-E0C2-4661-AFD0-60A1E313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430" y="96357"/>
            <a:ext cx="9601200" cy="1485900"/>
          </a:xfrm>
        </p:spPr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C776D-690A-4C1C-B9F9-E42D875C6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351096"/>
            <a:ext cx="4396338" cy="576262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71605-F0CF-4C3E-AF89-CEF65A71D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294126"/>
            <a:ext cx="1174144" cy="576262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467D-E4AB-42BC-A098-3901500208E3}"/>
              </a:ext>
            </a:extLst>
          </p:cNvPr>
          <p:cNvSpPr/>
          <p:nvPr/>
        </p:nvSpPr>
        <p:spPr>
          <a:xfrm>
            <a:off x="1148006" y="1927358"/>
            <a:ext cx="4163740" cy="30777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(pollution$pm25, col = "green")</a:t>
            </a:r>
          </a:p>
        </p:txBody>
      </p:sp>
      <p:pic>
        <p:nvPicPr>
          <p:cNvPr id="7171" name="Picture 3" descr="plot of chunk unnamed-chunk-3">
            <a:extLst>
              <a:ext uri="{FF2B5EF4-FFF2-40B4-BE49-F238E27FC236}">
                <a16:creationId xmlns:a16="http://schemas.microsoft.com/office/drawing/2014/main" id="{AD60C533-C489-48CC-A776-7D21141B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2" y="3069874"/>
            <a:ext cx="4306949" cy="3076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F0CC1C-A190-4A1D-874A-08BAFEEA8495}"/>
              </a:ext>
            </a:extLst>
          </p:cNvPr>
          <p:cNvSpPr/>
          <p:nvPr/>
        </p:nvSpPr>
        <p:spPr>
          <a:xfrm>
            <a:off x="6046177" y="1935624"/>
            <a:ext cx="4893059" cy="9541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UNIVARIATE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=WORK.POLLUTION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NOPRINT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pm25;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HISTOGRAM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A4020-8C4C-4D82-A9EC-2F20C0C66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905"/>
            <a:ext cx="4249615" cy="31823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98CAAD-DDFD-4B88-99D6-048827A350C6}"/>
              </a:ext>
            </a:extLst>
          </p:cNvPr>
          <p:cNvCxnSpPr>
            <a:cxnSpLocks/>
          </p:cNvCxnSpPr>
          <p:nvPr/>
        </p:nvCxnSpPr>
        <p:spPr>
          <a:xfrm>
            <a:off x="5654495" y="1935624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1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7972-2E14-43FC-AE3C-AA95B360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54" y="174671"/>
            <a:ext cx="9601200" cy="1485900"/>
          </a:xfrm>
        </p:spPr>
        <p:txBody>
          <a:bodyPr/>
          <a:lstStyle/>
          <a:p>
            <a:r>
              <a:rPr lang="en-US" dirty="0" err="1"/>
              <a:t>Barplot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7826-D9E4-4226-853E-6C6C051BE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3313" y="1465390"/>
            <a:ext cx="4396338" cy="576262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CD8EA-24DE-4C2D-92E8-462A59E10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465390"/>
            <a:ext cx="4396339" cy="576262"/>
          </a:xfrm>
        </p:spPr>
        <p:txBody>
          <a:bodyPr/>
          <a:lstStyle/>
          <a:p>
            <a:r>
              <a:rPr lang="en-US" dirty="0"/>
              <a:t>SAS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DA0321-7D4C-44BC-9659-0FAA090EB5FB}"/>
              </a:ext>
            </a:extLst>
          </p:cNvPr>
          <p:cNvSpPr/>
          <p:nvPr/>
        </p:nvSpPr>
        <p:spPr>
          <a:xfrm>
            <a:off x="1103312" y="2093404"/>
            <a:ext cx="3732457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barplot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(table(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pollution$region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col = "wheat", main = "Number of Counties in Each Region")</a:t>
            </a:r>
          </a:p>
        </p:txBody>
      </p:sp>
      <p:pic>
        <p:nvPicPr>
          <p:cNvPr id="9218" name="Picture 2" descr="unnamed-chunk-8.png">
            <a:extLst>
              <a:ext uri="{FF2B5EF4-FFF2-40B4-BE49-F238E27FC236}">
                <a16:creationId xmlns:a16="http://schemas.microsoft.com/office/drawing/2014/main" id="{B4323541-D857-4D12-A988-95C94BEA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3206132"/>
            <a:ext cx="3296286" cy="3296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DEAC5-1203-47EB-818D-AF220E22684A}"/>
              </a:ext>
            </a:extLst>
          </p:cNvPr>
          <p:cNvCxnSpPr>
            <a:cxnSpLocks/>
          </p:cNvCxnSpPr>
          <p:nvPr/>
        </p:nvCxnSpPr>
        <p:spPr>
          <a:xfrm>
            <a:off x="5567993" y="2041652"/>
            <a:ext cx="0" cy="4510454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C17AC7-D68D-40CF-9F30-341666DBC35B}"/>
              </a:ext>
            </a:extLst>
          </p:cNvPr>
          <p:cNvSpPr/>
          <p:nvPr/>
        </p:nvSpPr>
        <p:spPr>
          <a:xfrm>
            <a:off x="5843954" y="2093404"/>
            <a:ext cx="4953000" cy="9541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US" sz="1400" dirty="0">
                <a:solidFill>
                  <a:srgbClr val="800080"/>
                </a:solidFill>
                <a:latin typeface="Courier New" panose="02070309020205020404" pitchFamily="49" charset="0"/>
              </a:rPr>
              <a:t> "Number of Counties in Each Region"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GCHART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=WORK.POLLUTION;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VBAR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region;</a:t>
            </a:r>
          </a:p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RUN; QUIT;</a:t>
            </a:r>
            <a:endParaRPr lang="en-US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CFD90-6836-4485-86E8-301473AB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233" y="3206132"/>
            <a:ext cx="4360265" cy="33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495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Courier New</vt:lpstr>
      <vt:lpstr>Franklin Gothic Book</vt:lpstr>
      <vt:lpstr>Segoe UI</vt:lpstr>
      <vt:lpstr>Crop</vt:lpstr>
      <vt:lpstr>Basic Graphing</vt:lpstr>
      <vt:lpstr>ggplot2</vt:lpstr>
      <vt:lpstr>ggplot Components</vt:lpstr>
      <vt:lpstr>The Grammar</vt:lpstr>
      <vt:lpstr>Layers</vt:lpstr>
      <vt:lpstr>Basic Plots in SAS and R</vt:lpstr>
      <vt:lpstr>Boxplot</vt:lpstr>
      <vt:lpstr>Histogram</vt:lpstr>
      <vt:lpstr>Barplot</vt:lpstr>
      <vt:lpstr>Multiple Boxplots</vt:lpstr>
      <vt:lpstr>Scatterplot w/Color</vt:lpstr>
      <vt:lpstr>Multiple Scatterplots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2020-02-28T06:38:06Z</dcterms:created>
  <dcterms:modified xsi:type="dcterms:W3CDTF">2020-02-28T06:47:05Z</dcterms:modified>
</cp:coreProperties>
</file>